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0"/>
  </p:notesMasterIdLst>
  <p:handoutMasterIdLst>
    <p:handoutMasterId r:id="rId131"/>
  </p:handoutMasterIdLst>
  <p:sldIdLst>
    <p:sldId id="259" r:id="rId5"/>
    <p:sldId id="318" r:id="rId6"/>
    <p:sldId id="262" r:id="rId7"/>
    <p:sldId id="357" r:id="rId8"/>
    <p:sldId id="358" r:id="rId9"/>
    <p:sldId id="359" r:id="rId10"/>
    <p:sldId id="360" r:id="rId11"/>
    <p:sldId id="285" r:id="rId12"/>
    <p:sldId id="286" r:id="rId13"/>
    <p:sldId id="361" r:id="rId14"/>
    <p:sldId id="362" r:id="rId15"/>
    <p:sldId id="363" r:id="rId16"/>
    <p:sldId id="307" r:id="rId17"/>
    <p:sldId id="308" r:id="rId18"/>
    <p:sldId id="310" r:id="rId19"/>
    <p:sldId id="312" r:id="rId20"/>
    <p:sldId id="311" r:id="rId21"/>
    <p:sldId id="309" r:id="rId22"/>
    <p:sldId id="314" r:id="rId23"/>
    <p:sldId id="313" r:id="rId24"/>
    <p:sldId id="315" r:id="rId25"/>
    <p:sldId id="349" r:id="rId26"/>
    <p:sldId id="350" r:id="rId27"/>
    <p:sldId id="351" r:id="rId28"/>
    <p:sldId id="352" r:id="rId29"/>
    <p:sldId id="353" r:id="rId30"/>
    <p:sldId id="354" r:id="rId31"/>
    <p:sldId id="355" r:id="rId32"/>
    <p:sldId id="356" r:id="rId33"/>
    <p:sldId id="272" r:id="rId34"/>
    <p:sldId id="273" r:id="rId35"/>
    <p:sldId id="274" r:id="rId36"/>
    <p:sldId id="275" r:id="rId37"/>
    <p:sldId id="276" r:id="rId38"/>
    <p:sldId id="277" r:id="rId39"/>
    <p:sldId id="278" r:id="rId40"/>
    <p:sldId id="282" r:id="rId41"/>
    <p:sldId id="283" r:id="rId42"/>
    <p:sldId id="281" r:id="rId43"/>
    <p:sldId id="284" r:id="rId44"/>
    <p:sldId id="287" r:id="rId45"/>
    <p:sldId id="288" r:id="rId46"/>
    <p:sldId id="289" r:id="rId47"/>
    <p:sldId id="290" r:id="rId48"/>
    <p:sldId id="365" r:id="rId49"/>
    <p:sldId id="364"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19" r:id="rId66"/>
    <p:sldId id="320" r:id="rId67"/>
    <p:sldId id="326" r:id="rId68"/>
    <p:sldId id="382" r:id="rId69"/>
    <p:sldId id="400" r:id="rId70"/>
    <p:sldId id="401" r:id="rId71"/>
    <p:sldId id="402" r:id="rId72"/>
    <p:sldId id="403" r:id="rId73"/>
    <p:sldId id="404" r:id="rId74"/>
    <p:sldId id="405" r:id="rId75"/>
    <p:sldId id="406" r:id="rId76"/>
    <p:sldId id="408" r:id="rId77"/>
    <p:sldId id="409" r:id="rId78"/>
    <p:sldId id="410" r:id="rId79"/>
    <p:sldId id="411" r:id="rId80"/>
    <p:sldId id="412" r:id="rId81"/>
    <p:sldId id="383" r:id="rId82"/>
    <p:sldId id="384" r:id="rId83"/>
    <p:sldId id="385" r:id="rId84"/>
    <p:sldId id="386" r:id="rId85"/>
    <p:sldId id="387" r:id="rId86"/>
    <p:sldId id="407" r:id="rId87"/>
    <p:sldId id="388" r:id="rId88"/>
    <p:sldId id="389" r:id="rId89"/>
    <p:sldId id="390" r:id="rId90"/>
    <p:sldId id="391" r:id="rId91"/>
    <p:sldId id="392" r:id="rId92"/>
    <p:sldId id="393" r:id="rId93"/>
    <p:sldId id="394" r:id="rId94"/>
    <p:sldId id="395" r:id="rId95"/>
    <p:sldId id="396" r:id="rId96"/>
    <p:sldId id="397" r:id="rId97"/>
    <p:sldId id="398" r:id="rId98"/>
    <p:sldId id="399" r:id="rId99"/>
    <p:sldId id="342" r:id="rId100"/>
    <p:sldId id="343" r:id="rId101"/>
    <p:sldId id="367" r:id="rId102"/>
    <p:sldId id="368" r:id="rId103"/>
    <p:sldId id="369" r:id="rId104"/>
    <p:sldId id="370" r:id="rId105"/>
    <p:sldId id="381" r:id="rId106"/>
    <p:sldId id="372" r:id="rId107"/>
    <p:sldId id="371" r:id="rId108"/>
    <p:sldId id="373" r:id="rId109"/>
    <p:sldId id="374" r:id="rId110"/>
    <p:sldId id="376" r:id="rId111"/>
    <p:sldId id="375" r:id="rId112"/>
    <p:sldId id="378" r:id="rId113"/>
    <p:sldId id="379" r:id="rId114"/>
    <p:sldId id="380" r:id="rId115"/>
    <p:sldId id="366" r:id="rId116"/>
    <p:sldId id="265" r:id="rId117"/>
    <p:sldId id="266" r:id="rId118"/>
    <p:sldId id="267" r:id="rId119"/>
    <p:sldId id="268" r:id="rId120"/>
    <p:sldId id="413" r:id="rId121"/>
    <p:sldId id="263" r:id="rId122"/>
    <p:sldId id="264" r:id="rId123"/>
    <p:sldId id="418" r:id="rId124"/>
    <p:sldId id="414" r:id="rId125"/>
    <p:sldId id="415" r:id="rId126"/>
    <p:sldId id="416" r:id="rId127"/>
    <p:sldId id="417" r:id="rId128"/>
    <p:sldId id="261" r:id="rId1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Presentation" id="{B972C155-D5BF-46A7-B591-A42909CFC1FA}">
          <p14:sldIdLst>
            <p14:sldId id="259"/>
          </p14:sldIdLst>
        </p14:section>
        <p14:section name="Sök person" id="{DA156796-25F5-4DF0-BE15-B746EC42AAD2}">
          <p14:sldIdLst>
            <p14:sldId id="318"/>
            <p14:sldId id="262"/>
            <p14:sldId id="357"/>
          </p14:sldIdLst>
        </p14:section>
        <p14:section name="Personvyn" id="{8E199E05-5659-400A-BD36-529A2FD6000F}">
          <p14:sldIdLst>
            <p14:sldId id="358"/>
            <p14:sldId id="359"/>
            <p14:sldId id="360"/>
          </p14:sldIdLst>
        </p14:section>
        <p14:section name="Fotografi" id="{88533FD4-C256-4922-9CAE-752DD999CAC4}">
          <p14:sldIdLst>
            <p14:sldId id="285"/>
            <p14:sldId id="286"/>
            <p14:sldId id="361"/>
            <p14:sldId id="362"/>
            <p14:sldId id="363"/>
          </p14:sldIdLst>
        </p14:section>
        <p14:section name="Beställ ordinarie kort" id="{F262DB3D-E488-4270-A9B5-430FDCA4FC4F}">
          <p14:sldIdLst>
            <p14:sldId id="307"/>
            <p14:sldId id="308"/>
            <p14:sldId id="310"/>
            <p14:sldId id="312"/>
            <p14:sldId id="311"/>
            <p14:sldId id="309"/>
            <p14:sldId id="314"/>
            <p14:sldId id="313"/>
          </p14:sldIdLst>
        </p14:section>
        <p14:section name="statusar - Beställning ordinarie kort" id="{BA395397-E541-4816-A624-4B6E779B0B35}">
          <p14:sldIdLst>
            <p14:sldId id="315"/>
            <p14:sldId id="349"/>
          </p14:sldIdLst>
        </p14:section>
        <p14:section name="Aktivera ordinarie kort" id="{0498A71C-EE22-4F2E-979C-92482CD5B2CD}">
          <p14:sldIdLst>
            <p14:sldId id="350"/>
            <p14:sldId id="351"/>
            <p14:sldId id="352"/>
            <p14:sldId id="353"/>
            <p14:sldId id="354"/>
            <p14:sldId id="355"/>
            <p14:sldId id="356"/>
          </p14:sldIdLst>
        </p14:section>
        <p14:section name="Beställ Resevkort tillitsnivå 2" id="{2153CCA7-45B5-4F43-B887-86E30C51F479}">
          <p14:sldIdLst>
            <p14:sldId id="272"/>
            <p14:sldId id="273"/>
            <p14:sldId id="274"/>
            <p14:sldId id="275"/>
            <p14:sldId id="276"/>
            <p14:sldId id="277"/>
            <p14:sldId id="278"/>
            <p14:sldId id="282"/>
            <p14:sldId id="283"/>
            <p14:sldId id="281"/>
          </p14:sldIdLst>
        </p14:section>
        <p14:section name="Mina sidor - Hämta SITHS eID till reservkort tillitsnivå2" id="{C5CFC012-65BC-4A20-AE44-692F6FBAF943}">
          <p14:sldIdLst>
            <p14:sldId id="284"/>
            <p14:sldId id="287"/>
            <p14:sldId id="288"/>
            <p14:sldId id="289"/>
            <p14:sldId id="290"/>
            <p14:sldId id="365"/>
            <p14:sldId id="364"/>
          </p14:sldIdLst>
        </p14:section>
        <p14:section name="Beställ Reservkort tillitsnivå 3" id="{BAB9F0ED-0D4F-4795-8876-650916755946}">
          <p14:sldIdLst>
            <p14:sldId id="292"/>
            <p14:sldId id="293"/>
            <p14:sldId id="294"/>
            <p14:sldId id="295"/>
            <p14:sldId id="296"/>
            <p14:sldId id="297"/>
            <p14:sldId id="298"/>
            <p14:sldId id="299"/>
            <p14:sldId id="300"/>
            <p14:sldId id="301"/>
            <p14:sldId id="302"/>
            <p14:sldId id="303"/>
            <p14:sldId id="304"/>
            <p14:sldId id="305"/>
            <p14:sldId id="306"/>
          </p14:sldIdLst>
        </p14:section>
        <p14:section name="Beställa SITSH eID till aktivt kort" id="{0F8234AA-5363-4026-BD26-315E0A9E4D35}">
          <p14:sldIdLst>
            <p14:sldId id="319"/>
            <p14:sldId id="320"/>
            <p14:sldId id="326"/>
          </p14:sldIdLst>
        </p14:section>
        <p14:section name="Beställ SITHS eID" id="{F69CD6CF-45E0-40A9-B206-33C68AEDF518}">
          <p14:sldIdLst>
            <p14:sldId id="382"/>
            <p14:sldId id="400"/>
            <p14:sldId id="401"/>
            <p14:sldId id="402"/>
            <p14:sldId id="403"/>
            <p14:sldId id="404"/>
            <p14:sldId id="405"/>
          </p14:sldIdLst>
        </p14:section>
        <p14:section name="Hämta SITHS eID på Mina sidor" id="{EBA640C4-441E-404B-A377-7ED368902DBC}">
          <p14:sldIdLst>
            <p14:sldId id="406"/>
            <p14:sldId id="408"/>
            <p14:sldId id="409"/>
            <p14:sldId id="410"/>
            <p14:sldId id="411"/>
            <p14:sldId id="412"/>
          </p14:sldIdLst>
        </p14:section>
        <p14:section name="Uppdatera SITHS eID" id="{8D5938EC-BF0B-418E-B3F1-7B60B5AFE733}">
          <p14:sldIdLst>
            <p14:sldId id="383"/>
            <p14:sldId id="384"/>
            <p14:sldId id="385"/>
            <p14:sldId id="386"/>
            <p14:sldId id="387"/>
            <p14:sldId id="407"/>
          </p14:sldIdLst>
        </p14:section>
        <p14:section name="Hämta uppdaterat SITHS eID på Mina sidor" id="{536426E5-0C99-4BE3-89D9-A677A330B4A4}">
          <p14:sldIdLst>
            <p14:sldId id="388"/>
            <p14:sldId id="389"/>
            <p14:sldId id="390"/>
            <p14:sldId id="391"/>
            <p14:sldId id="392"/>
            <p14:sldId id="393"/>
          </p14:sldIdLst>
        </p14:section>
        <p14:section name="Hämta underskriftcertifikat" id="{108B4F6A-A655-42DD-A94D-3ACB82B6194C}">
          <p14:sldIdLst>
            <p14:sldId id="394"/>
            <p14:sldId id="395"/>
            <p14:sldId id="396"/>
            <p14:sldId id="397"/>
            <p14:sldId id="398"/>
            <p14:sldId id="399"/>
          </p14:sldIdLst>
        </p14:section>
        <p14:section name="Historik för bärare" id="{7EF5045B-537C-4544-977B-09746F3B1770}">
          <p14:sldIdLst>
            <p14:sldId id="342"/>
            <p14:sldId id="343"/>
            <p14:sldId id="367"/>
            <p14:sldId id="368"/>
          </p14:sldIdLst>
        </p14:section>
        <p14:section name="Ogiltiga bärare" id="{A0500C37-F853-4D24-BF38-D80D8533795E}">
          <p14:sldIdLst>
            <p14:sldId id="369"/>
            <p14:sldId id="370"/>
          </p14:sldIdLst>
        </p14:section>
        <p14:section name="Användaren har låst sitt SITHS-kort" id="{0F3B6A55-89B9-4B49-8A83-CD2E79037DBB}">
          <p14:sldIdLst>
            <p14:sldId id="381"/>
            <p14:sldId id="372"/>
          </p14:sldIdLst>
        </p14:section>
        <p14:section name="Lås upp SITHS-kort vid personligt besök" id="{31A6D93A-A11C-4817-AEAB-AFD3AB550FF5}">
          <p14:sldIdLst>
            <p14:sldId id="371"/>
            <p14:sldId id="373"/>
            <p14:sldId id="374"/>
            <p14:sldId id="376"/>
            <p14:sldId id="375"/>
            <p14:sldId id="378"/>
            <p14:sldId id="379"/>
            <p14:sldId id="380"/>
          </p14:sldIdLst>
        </p14:section>
        <p14:section name="Lås upp SITHS-kort i SITHS eID-app" id="{811B5278-BEFF-4C1F-AA5B-6D05509E0348}">
          <p14:sldIdLst>
            <p14:sldId id="366"/>
          </p14:sldIdLst>
        </p14:section>
        <p14:section name="Spärra SITHS-kort" id="{96FE4404-3669-4692-9955-1DD45FA06643}">
          <p14:sldIdLst>
            <p14:sldId id="265"/>
            <p14:sldId id="266"/>
            <p14:sldId id="267"/>
            <p14:sldId id="268"/>
          </p14:sldIdLst>
        </p14:section>
        <p14:section name="Spärra SITHS eID" id="{0CF36277-5FA5-4478-9B86-33EED171F0CA}">
          <p14:sldIdLst>
            <p14:sldId id="413"/>
            <p14:sldId id="263"/>
            <p14:sldId id="264"/>
            <p14:sldId id="418"/>
          </p14:sldIdLst>
        </p14:section>
        <p14:section name="Spärra Mobilt SITHS" id="{1041E60B-3F54-4D25-A211-13EB2287424C}">
          <p14:sldIdLst>
            <p14:sldId id="414"/>
            <p14:sldId id="415"/>
            <p14:sldId id="416"/>
            <p14:sldId id="417"/>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66492-0ABE-473A-A91F-59DA5377E1C0}" v="6" dt="2024-01-05T10:44:47.808"/>
  </p1510:revLst>
</p1510:revInfo>
</file>

<file path=ppt/tableStyles.xml><?xml version="1.0" encoding="utf-8"?>
<a:tblStyleLst xmlns:a="http://schemas.openxmlformats.org/drawingml/2006/main" def="{69012ECD-51FC-41F1-AA8D-1B2483CD663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83543" autoAdjust="0"/>
  </p:normalViewPr>
  <p:slideViewPr>
    <p:cSldViewPr snapToGrid="0">
      <p:cViewPr varScale="1">
        <p:scale>
          <a:sx n="71" d="100"/>
          <a:sy n="71" d="100"/>
        </p:scale>
        <p:origin x="1426"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handoutMaster" Target="handoutMasters/handoutMaster1.xml"/><Relationship Id="rId136"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son Cathrine" userId="f46f7fdd-b45b-4777-b356-ea10f8271954" providerId="ADAL" clId="{E6C66492-0ABE-473A-A91F-59DA5377E1C0}"/>
    <pc:docChg chg="undo custSel addSld delSld modSld sldOrd addSection delSection modSection">
      <pc:chgData name="Andersson Cathrine" userId="f46f7fdd-b45b-4777-b356-ea10f8271954" providerId="ADAL" clId="{E6C66492-0ABE-473A-A91F-59DA5377E1C0}" dt="2024-01-15T08:00:05.193" v="11576" actId="20577"/>
      <pc:docMkLst>
        <pc:docMk/>
      </pc:docMkLst>
      <pc:sldChg chg="modNotesTx">
        <pc:chgData name="Andersson Cathrine" userId="f46f7fdd-b45b-4777-b356-ea10f8271954" providerId="ADAL" clId="{E6C66492-0ABE-473A-A91F-59DA5377E1C0}" dt="2023-11-24T09:41:02.687" v="8923" actId="20577"/>
        <pc:sldMkLst>
          <pc:docMk/>
          <pc:sldMk cId="2161240454" sldId="262"/>
        </pc:sldMkLst>
      </pc:sldChg>
      <pc:sldChg chg="modNotesTx">
        <pc:chgData name="Andersson Cathrine" userId="f46f7fdd-b45b-4777-b356-ea10f8271954" providerId="ADAL" clId="{E6C66492-0ABE-473A-A91F-59DA5377E1C0}" dt="2024-01-05T11:08:38.004" v="10373"/>
        <pc:sldMkLst>
          <pc:docMk/>
          <pc:sldMk cId="471566013" sldId="263"/>
        </pc:sldMkLst>
      </pc:sldChg>
      <pc:sldChg chg="addSp delSp modSp mod modNotesTx">
        <pc:chgData name="Andersson Cathrine" userId="f46f7fdd-b45b-4777-b356-ea10f8271954" providerId="ADAL" clId="{E6C66492-0ABE-473A-A91F-59DA5377E1C0}" dt="2024-01-05T11:38:31.817" v="11404" actId="20577"/>
        <pc:sldMkLst>
          <pc:docMk/>
          <pc:sldMk cId="1568848168" sldId="264"/>
        </pc:sldMkLst>
        <pc:picChg chg="del">
          <ac:chgData name="Andersson Cathrine" userId="f46f7fdd-b45b-4777-b356-ea10f8271954" providerId="ADAL" clId="{E6C66492-0ABE-473A-A91F-59DA5377E1C0}" dt="2024-01-05T11:37:17.981" v="11277" actId="478"/>
          <ac:picMkLst>
            <pc:docMk/>
            <pc:sldMk cId="1568848168" sldId="264"/>
            <ac:picMk id="3" creationId="{57498D63-C88D-80ED-1943-AF2DD4F4C455}"/>
          </ac:picMkLst>
        </pc:picChg>
        <pc:picChg chg="add mod">
          <ac:chgData name="Andersson Cathrine" userId="f46f7fdd-b45b-4777-b356-ea10f8271954" providerId="ADAL" clId="{E6C66492-0ABE-473A-A91F-59DA5377E1C0}" dt="2024-01-05T11:37:24.820" v="11280" actId="1076"/>
          <ac:picMkLst>
            <pc:docMk/>
            <pc:sldMk cId="1568848168" sldId="264"/>
            <ac:picMk id="5" creationId="{7877127F-E6C5-F5D9-F7A4-2D0B577407C5}"/>
          </ac:picMkLst>
        </pc:picChg>
      </pc:sldChg>
      <pc:sldChg chg="del modNotesTx">
        <pc:chgData name="Andersson Cathrine" userId="f46f7fdd-b45b-4777-b356-ea10f8271954" providerId="ADAL" clId="{E6C66492-0ABE-473A-A91F-59DA5377E1C0}" dt="2024-01-05T11:12:31.108" v="10554" actId="6549"/>
        <pc:sldMkLst>
          <pc:docMk/>
          <pc:sldMk cId="1699839259" sldId="265"/>
        </pc:sldMkLst>
      </pc:sldChg>
      <pc:sldChg chg="modNotesTx">
        <pc:chgData name="Andersson Cathrine" userId="f46f7fdd-b45b-4777-b356-ea10f8271954" providerId="ADAL" clId="{E6C66492-0ABE-473A-A91F-59DA5377E1C0}" dt="2024-01-05T11:12:34.650" v="10555"/>
        <pc:sldMkLst>
          <pc:docMk/>
          <pc:sldMk cId="3306005195" sldId="266"/>
        </pc:sldMkLst>
      </pc:sldChg>
      <pc:sldChg chg="modNotesTx">
        <pc:chgData name="Andersson Cathrine" userId="f46f7fdd-b45b-4777-b356-ea10f8271954" providerId="ADAL" clId="{E6C66492-0ABE-473A-A91F-59DA5377E1C0}" dt="2024-01-05T11:12:52.586" v="10615" actId="20577"/>
        <pc:sldMkLst>
          <pc:docMk/>
          <pc:sldMk cId="1202548779" sldId="267"/>
        </pc:sldMkLst>
      </pc:sldChg>
      <pc:sldChg chg="modNotesTx">
        <pc:chgData name="Andersson Cathrine" userId="f46f7fdd-b45b-4777-b356-ea10f8271954" providerId="ADAL" clId="{E6C66492-0ABE-473A-A91F-59DA5377E1C0}" dt="2024-01-05T11:40:49.943" v="11465" actId="20577"/>
        <pc:sldMkLst>
          <pc:docMk/>
          <pc:sldMk cId="3397776264" sldId="268"/>
        </pc:sldMkLst>
      </pc:sldChg>
      <pc:sldChg chg="modNotesTx">
        <pc:chgData name="Andersson Cathrine" userId="f46f7fdd-b45b-4777-b356-ea10f8271954" providerId="ADAL" clId="{E6C66492-0ABE-473A-A91F-59DA5377E1C0}" dt="2023-11-24T10:31:30.368" v="9045"/>
        <pc:sldMkLst>
          <pc:docMk/>
          <pc:sldMk cId="4068876224" sldId="273"/>
        </pc:sldMkLst>
      </pc:sldChg>
      <pc:sldChg chg="addSp modSp mod modNotesTx">
        <pc:chgData name="Andersson Cathrine" userId="f46f7fdd-b45b-4777-b356-ea10f8271954" providerId="ADAL" clId="{E6C66492-0ABE-473A-A91F-59DA5377E1C0}" dt="2023-11-23T14:55:42.364" v="7471" actId="114"/>
        <pc:sldMkLst>
          <pc:docMk/>
          <pc:sldMk cId="5554446" sldId="276"/>
        </pc:sldMkLst>
        <pc:picChg chg="mod">
          <ac:chgData name="Andersson Cathrine" userId="f46f7fdd-b45b-4777-b356-ea10f8271954" providerId="ADAL" clId="{E6C66492-0ABE-473A-A91F-59DA5377E1C0}" dt="2023-11-23T14:54:03.089" v="7457" actId="1076"/>
          <ac:picMkLst>
            <pc:docMk/>
            <pc:sldMk cId="5554446" sldId="276"/>
            <ac:picMk id="4" creationId="{C48BCC0C-7C6A-47FF-940D-ADBCFEAFB94E}"/>
          </ac:picMkLst>
        </pc:picChg>
        <pc:picChg chg="add mod">
          <ac:chgData name="Andersson Cathrine" userId="f46f7fdd-b45b-4777-b356-ea10f8271954" providerId="ADAL" clId="{E6C66492-0ABE-473A-A91F-59DA5377E1C0}" dt="2023-11-23T14:54:27.454" v="7466" actId="1076"/>
          <ac:picMkLst>
            <pc:docMk/>
            <pc:sldMk cId="5554446" sldId="276"/>
            <ac:picMk id="5" creationId="{0BE82904-8004-12E2-9C12-537DEAA22132}"/>
          </ac:picMkLst>
        </pc:picChg>
        <pc:cxnChg chg="mod">
          <ac:chgData name="Andersson Cathrine" userId="f46f7fdd-b45b-4777-b356-ea10f8271954" providerId="ADAL" clId="{E6C66492-0ABE-473A-A91F-59DA5377E1C0}" dt="2023-11-23T14:54:23.259" v="7465" actId="1076"/>
          <ac:cxnSpMkLst>
            <pc:docMk/>
            <pc:sldMk cId="5554446" sldId="276"/>
            <ac:cxnSpMk id="3" creationId="{D476FD97-3902-E8BA-68CD-4D74AEEF7F6B}"/>
          </ac:cxnSpMkLst>
        </pc:cxnChg>
      </pc:sldChg>
      <pc:sldChg chg="modNotesTx">
        <pc:chgData name="Andersson Cathrine" userId="f46f7fdd-b45b-4777-b356-ea10f8271954" providerId="ADAL" clId="{E6C66492-0ABE-473A-A91F-59DA5377E1C0}" dt="2023-11-24T10:32:43.032" v="9159" actId="20577"/>
        <pc:sldMkLst>
          <pc:docMk/>
          <pc:sldMk cId="154735409" sldId="277"/>
        </pc:sldMkLst>
      </pc:sldChg>
      <pc:sldChg chg="modSp del mod modNotesTx">
        <pc:chgData name="Andersson Cathrine" userId="f46f7fdd-b45b-4777-b356-ea10f8271954" providerId="ADAL" clId="{E6C66492-0ABE-473A-A91F-59DA5377E1C0}" dt="2023-11-23T14:55:46.933" v="7472" actId="2696"/>
        <pc:sldMkLst>
          <pc:docMk/>
          <pc:sldMk cId="4254188377" sldId="280"/>
        </pc:sldMkLst>
        <pc:picChg chg="mod">
          <ac:chgData name="Andersson Cathrine" userId="f46f7fdd-b45b-4777-b356-ea10f8271954" providerId="ADAL" clId="{E6C66492-0ABE-473A-A91F-59DA5377E1C0}" dt="2023-11-23T14:53:43.291" v="7453" actId="1076"/>
          <ac:picMkLst>
            <pc:docMk/>
            <pc:sldMk cId="4254188377" sldId="280"/>
            <ac:picMk id="4" creationId="{685B0936-D61E-2F40-B3CF-20F1046E25B6}"/>
          </ac:picMkLst>
        </pc:picChg>
      </pc:sldChg>
      <pc:sldChg chg="modNotesTx">
        <pc:chgData name="Andersson Cathrine" userId="f46f7fdd-b45b-4777-b356-ea10f8271954" providerId="ADAL" clId="{E6C66492-0ABE-473A-A91F-59DA5377E1C0}" dt="2023-11-24T10:33:49.570" v="9172" actId="20577"/>
        <pc:sldMkLst>
          <pc:docMk/>
          <pc:sldMk cId="3009360067" sldId="282"/>
        </pc:sldMkLst>
      </pc:sldChg>
      <pc:sldChg chg="addSp modSp mod">
        <pc:chgData name="Andersson Cathrine" userId="f46f7fdd-b45b-4777-b356-ea10f8271954" providerId="ADAL" clId="{E6C66492-0ABE-473A-A91F-59DA5377E1C0}" dt="2023-11-24T08:47:35.666" v="7634" actId="1076"/>
        <pc:sldMkLst>
          <pc:docMk/>
          <pc:sldMk cId="2338833213" sldId="283"/>
        </pc:sldMkLst>
        <pc:picChg chg="mod">
          <ac:chgData name="Andersson Cathrine" userId="f46f7fdd-b45b-4777-b356-ea10f8271954" providerId="ADAL" clId="{E6C66492-0ABE-473A-A91F-59DA5377E1C0}" dt="2023-11-24T08:47:35.666" v="7634" actId="1076"/>
          <ac:picMkLst>
            <pc:docMk/>
            <pc:sldMk cId="2338833213" sldId="283"/>
            <ac:picMk id="4" creationId="{A5105A03-558C-17A7-1058-EAC100D7F03B}"/>
          </ac:picMkLst>
        </pc:picChg>
        <pc:picChg chg="add mod">
          <ac:chgData name="Andersson Cathrine" userId="f46f7fdd-b45b-4777-b356-ea10f8271954" providerId="ADAL" clId="{E6C66492-0ABE-473A-A91F-59DA5377E1C0}" dt="2023-11-24T08:47:26.677" v="7632" actId="34135"/>
          <ac:picMkLst>
            <pc:docMk/>
            <pc:sldMk cId="2338833213" sldId="283"/>
            <ac:picMk id="5" creationId="{35F71224-9B8C-72B9-D665-49921AEB34A0}"/>
          </ac:picMkLst>
        </pc:picChg>
      </pc:sldChg>
      <pc:sldChg chg="modSp mod">
        <pc:chgData name="Andersson Cathrine" userId="f46f7fdd-b45b-4777-b356-ea10f8271954" providerId="ADAL" clId="{E6C66492-0ABE-473A-A91F-59DA5377E1C0}" dt="2023-11-24T08:43:24.740" v="7615" actId="1076"/>
        <pc:sldMkLst>
          <pc:docMk/>
          <pc:sldMk cId="3477012910" sldId="285"/>
        </pc:sldMkLst>
        <pc:spChg chg="mod">
          <ac:chgData name="Andersson Cathrine" userId="f46f7fdd-b45b-4777-b356-ea10f8271954" providerId="ADAL" clId="{E6C66492-0ABE-473A-A91F-59DA5377E1C0}" dt="2023-11-24T08:43:02.932" v="7614" actId="1076"/>
          <ac:spMkLst>
            <pc:docMk/>
            <pc:sldMk cId="3477012910" sldId="285"/>
            <ac:spMk id="4" creationId="{EDE0BCF3-976A-1ACF-41BE-C168E6D47FA8}"/>
          </ac:spMkLst>
        </pc:spChg>
        <pc:spChg chg="mod">
          <ac:chgData name="Andersson Cathrine" userId="f46f7fdd-b45b-4777-b356-ea10f8271954" providerId="ADAL" clId="{E6C66492-0ABE-473A-A91F-59DA5377E1C0}" dt="2023-11-24T08:43:24.740" v="7615" actId="1076"/>
          <ac:spMkLst>
            <pc:docMk/>
            <pc:sldMk cId="3477012910" sldId="285"/>
            <ac:spMk id="12" creationId="{67661D3D-2416-4FDB-B695-6BE4064EE6CE}"/>
          </ac:spMkLst>
        </pc:spChg>
      </pc:sldChg>
      <pc:sldChg chg="modNotesTx">
        <pc:chgData name="Andersson Cathrine" userId="f46f7fdd-b45b-4777-b356-ea10f8271954" providerId="ADAL" clId="{E6C66492-0ABE-473A-A91F-59DA5377E1C0}" dt="2023-11-24T10:36:20.619" v="9539" actId="313"/>
        <pc:sldMkLst>
          <pc:docMk/>
          <pc:sldMk cId="3062577528" sldId="290"/>
        </pc:sldMkLst>
      </pc:sldChg>
      <pc:sldChg chg="modNotesTx">
        <pc:chgData name="Andersson Cathrine" userId="f46f7fdd-b45b-4777-b356-ea10f8271954" providerId="ADAL" clId="{E6C66492-0ABE-473A-A91F-59DA5377E1C0}" dt="2023-11-24T10:37:53.954" v="9630" actId="313"/>
        <pc:sldMkLst>
          <pc:docMk/>
          <pc:sldMk cId="3140339087" sldId="292"/>
        </pc:sldMkLst>
      </pc:sldChg>
      <pc:sldChg chg="modNotesTx">
        <pc:chgData name="Andersson Cathrine" userId="f46f7fdd-b45b-4777-b356-ea10f8271954" providerId="ADAL" clId="{E6C66492-0ABE-473A-A91F-59DA5377E1C0}" dt="2023-11-24T10:40:39.748" v="9631"/>
        <pc:sldMkLst>
          <pc:docMk/>
          <pc:sldMk cId="193606873" sldId="293"/>
        </pc:sldMkLst>
      </pc:sldChg>
      <pc:sldChg chg="modNotesTx">
        <pc:chgData name="Andersson Cathrine" userId="f46f7fdd-b45b-4777-b356-ea10f8271954" providerId="ADAL" clId="{E6C66492-0ABE-473A-A91F-59DA5377E1C0}" dt="2023-11-24T10:41:25.396" v="9647"/>
        <pc:sldMkLst>
          <pc:docMk/>
          <pc:sldMk cId="832929739" sldId="295"/>
        </pc:sldMkLst>
      </pc:sldChg>
      <pc:sldChg chg="modNotesTx">
        <pc:chgData name="Andersson Cathrine" userId="f46f7fdd-b45b-4777-b356-ea10f8271954" providerId="ADAL" clId="{E6C66492-0ABE-473A-A91F-59DA5377E1C0}" dt="2023-11-24T10:46:17.094" v="9648" actId="313"/>
        <pc:sldMkLst>
          <pc:docMk/>
          <pc:sldMk cId="1730968564" sldId="297"/>
        </pc:sldMkLst>
      </pc:sldChg>
      <pc:sldChg chg="modNotesTx">
        <pc:chgData name="Andersson Cathrine" userId="f46f7fdd-b45b-4777-b356-ea10f8271954" providerId="ADAL" clId="{E6C66492-0ABE-473A-A91F-59DA5377E1C0}" dt="2023-11-24T09:43:44.158" v="8948" actId="20577"/>
        <pc:sldMkLst>
          <pc:docMk/>
          <pc:sldMk cId="3492180039" sldId="308"/>
        </pc:sldMkLst>
      </pc:sldChg>
      <pc:sldChg chg="addSp delSp modSp mod delAnim modNotesTx">
        <pc:chgData name="Andersson Cathrine" userId="f46f7fdd-b45b-4777-b356-ea10f8271954" providerId="ADAL" clId="{E6C66492-0ABE-473A-A91F-59DA5377E1C0}" dt="2023-11-24T10:28:48.587" v="9043" actId="313"/>
        <pc:sldMkLst>
          <pc:docMk/>
          <pc:sldMk cId="3912584762" sldId="309"/>
        </pc:sldMkLst>
        <pc:picChg chg="del">
          <ac:chgData name="Andersson Cathrine" userId="f46f7fdd-b45b-4777-b356-ea10f8271954" providerId="ADAL" clId="{E6C66492-0ABE-473A-A91F-59DA5377E1C0}" dt="2023-11-23T14:52:42.917" v="7448" actId="478"/>
          <ac:picMkLst>
            <pc:docMk/>
            <pc:sldMk cId="3912584762" sldId="309"/>
            <ac:picMk id="4" creationId="{4EA62303-4998-DE87-D0D4-738421A54FAC}"/>
          </ac:picMkLst>
        </pc:picChg>
        <pc:picChg chg="del mod">
          <ac:chgData name="Andersson Cathrine" userId="f46f7fdd-b45b-4777-b356-ea10f8271954" providerId="ADAL" clId="{E6C66492-0ABE-473A-A91F-59DA5377E1C0}" dt="2023-11-23T14:52:40.915" v="7447" actId="478"/>
          <ac:picMkLst>
            <pc:docMk/>
            <pc:sldMk cId="3912584762" sldId="309"/>
            <ac:picMk id="5" creationId="{D401D479-2777-6F95-CF9D-F7A54C58A81B}"/>
          </ac:picMkLst>
        </pc:picChg>
        <pc:picChg chg="add mod">
          <ac:chgData name="Andersson Cathrine" userId="f46f7fdd-b45b-4777-b356-ea10f8271954" providerId="ADAL" clId="{E6C66492-0ABE-473A-A91F-59DA5377E1C0}" dt="2023-11-23T14:52:50.711" v="7452" actId="1076"/>
          <ac:picMkLst>
            <pc:docMk/>
            <pc:sldMk cId="3912584762" sldId="309"/>
            <ac:picMk id="7" creationId="{768B8F1C-0FF5-44AF-0CCD-75B9019EEDDB}"/>
          </ac:picMkLst>
        </pc:picChg>
        <pc:cxnChg chg="del">
          <ac:chgData name="Andersson Cathrine" userId="f46f7fdd-b45b-4777-b356-ea10f8271954" providerId="ADAL" clId="{E6C66492-0ABE-473A-A91F-59DA5377E1C0}" dt="2023-11-23T14:52:44.220" v="7449" actId="478"/>
          <ac:cxnSpMkLst>
            <pc:docMk/>
            <pc:sldMk cId="3912584762" sldId="309"/>
            <ac:cxnSpMk id="6" creationId="{EEFEDADA-0D35-8464-3874-9C85916917BA}"/>
          </ac:cxnSpMkLst>
        </pc:cxnChg>
      </pc:sldChg>
      <pc:sldChg chg="addSp delSp modSp mod">
        <pc:chgData name="Andersson Cathrine" userId="f46f7fdd-b45b-4777-b356-ea10f8271954" providerId="ADAL" clId="{E6C66492-0ABE-473A-A91F-59DA5377E1C0}" dt="2023-11-21T15:17:27.685" v="7444" actId="1076"/>
        <pc:sldMkLst>
          <pc:docMk/>
          <pc:sldMk cId="2707159784" sldId="311"/>
        </pc:sldMkLst>
        <pc:spChg chg="add mod ord">
          <ac:chgData name="Andersson Cathrine" userId="f46f7fdd-b45b-4777-b356-ea10f8271954" providerId="ADAL" clId="{E6C66492-0ABE-473A-A91F-59DA5377E1C0}" dt="2023-11-21T14:45:38.387" v="7440" actId="20577"/>
          <ac:spMkLst>
            <pc:docMk/>
            <pc:sldMk cId="2707159784" sldId="311"/>
            <ac:spMk id="3" creationId="{4FC67906-E1DA-8716-A26A-E04D738DAF2D}"/>
          </ac:spMkLst>
        </pc:spChg>
        <pc:picChg chg="del">
          <ac:chgData name="Andersson Cathrine" userId="f46f7fdd-b45b-4777-b356-ea10f8271954" providerId="ADAL" clId="{E6C66492-0ABE-473A-A91F-59DA5377E1C0}" dt="2023-11-21T15:17:23.130" v="7441" actId="478"/>
          <ac:picMkLst>
            <pc:docMk/>
            <pc:sldMk cId="2707159784" sldId="311"/>
            <ac:picMk id="4" creationId="{DCEDB659-55E4-AE26-BA08-0F3A6BC7D4E2}"/>
          </ac:picMkLst>
        </pc:picChg>
        <pc:picChg chg="add mod">
          <ac:chgData name="Andersson Cathrine" userId="f46f7fdd-b45b-4777-b356-ea10f8271954" providerId="ADAL" clId="{E6C66492-0ABE-473A-A91F-59DA5377E1C0}" dt="2023-11-21T14:40:18.366" v="7429" actId="14100"/>
          <ac:picMkLst>
            <pc:docMk/>
            <pc:sldMk cId="2707159784" sldId="311"/>
            <ac:picMk id="6" creationId="{8D592490-6AEF-5132-A4C1-E8279D1C09E0}"/>
          </ac:picMkLst>
        </pc:picChg>
        <pc:picChg chg="add mod">
          <ac:chgData name="Andersson Cathrine" userId="f46f7fdd-b45b-4777-b356-ea10f8271954" providerId="ADAL" clId="{E6C66492-0ABE-473A-A91F-59DA5377E1C0}" dt="2023-11-21T15:17:27.685" v="7444" actId="1076"/>
          <ac:picMkLst>
            <pc:docMk/>
            <pc:sldMk cId="2707159784" sldId="311"/>
            <ac:picMk id="8" creationId="{7184433E-E093-F9A8-F179-6982200ABC90}"/>
          </ac:picMkLst>
        </pc:picChg>
      </pc:sldChg>
      <pc:sldChg chg="addSp delSp modSp mod">
        <pc:chgData name="Andersson Cathrine" userId="f46f7fdd-b45b-4777-b356-ea10f8271954" providerId="ADAL" clId="{E6C66492-0ABE-473A-A91F-59DA5377E1C0}" dt="2023-11-24T10:23:32.047" v="9037" actId="1076"/>
        <pc:sldMkLst>
          <pc:docMk/>
          <pc:sldMk cId="970723458" sldId="312"/>
        </pc:sldMkLst>
        <pc:spChg chg="add del mod">
          <ac:chgData name="Andersson Cathrine" userId="f46f7fdd-b45b-4777-b356-ea10f8271954" providerId="ADAL" clId="{E6C66492-0ABE-473A-A91F-59DA5377E1C0}" dt="2023-11-24T10:01:55.304" v="8951"/>
          <ac:spMkLst>
            <pc:docMk/>
            <pc:sldMk cId="970723458" sldId="312"/>
            <ac:spMk id="3" creationId="{2391E2C8-6551-8493-34AC-78DD48CAD7C8}"/>
          </ac:spMkLst>
        </pc:spChg>
        <pc:spChg chg="add del mod ord">
          <ac:chgData name="Andersson Cathrine" userId="f46f7fdd-b45b-4777-b356-ea10f8271954" providerId="ADAL" clId="{E6C66492-0ABE-473A-A91F-59DA5377E1C0}" dt="2023-11-24T10:20:56.610" v="9032" actId="478"/>
          <ac:spMkLst>
            <pc:docMk/>
            <pc:sldMk cId="970723458" sldId="312"/>
            <ac:spMk id="6" creationId="{187BEF2D-2D62-8B3C-8EB2-B4F3DF4EE11F}"/>
          </ac:spMkLst>
        </pc:spChg>
        <pc:picChg chg="del">
          <ac:chgData name="Andersson Cathrine" userId="f46f7fdd-b45b-4777-b356-ea10f8271954" providerId="ADAL" clId="{E6C66492-0ABE-473A-A91F-59DA5377E1C0}" dt="2023-11-24T10:20:50.188" v="9030" actId="478"/>
          <ac:picMkLst>
            <pc:docMk/>
            <pc:sldMk cId="970723458" sldId="312"/>
            <ac:picMk id="4" creationId="{7CE2E62A-BF78-4C7C-1355-E75EA6FDD066}"/>
          </ac:picMkLst>
        </pc:picChg>
        <pc:picChg chg="add mod">
          <ac:chgData name="Andersson Cathrine" userId="f46f7fdd-b45b-4777-b356-ea10f8271954" providerId="ADAL" clId="{E6C66492-0ABE-473A-A91F-59DA5377E1C0}" dt="2023-11-24T10:04:02.927" v="9023" actId="14100"/>
          <ac:picMkLst>
            <pc:docMk/>
            <pc:sldMk cId="970723458" sldId="312"/>
            <ac:picMk id="8" creationId="{4FD8EFB0-D46A-31E6-624D-7ACD7F022657}"/>
          </ac:picMkLst>
        </pc:picChg>
        <pc:picChg chg="add">
          <ac:chgData name="Andersson Cathrine" userId="f46f7fdd-b45b-4777-b356-ea10f8271954" providerId="ADAL" clId="{E6C66492-0ABE-473A-A91F-59DA5377E1C0}" dt="2023-11-24T10:20:58.326" v="9033" actId="22"/>
          <ac:picMkLst>
            <pc:docMk/>
            <pc:sldMk cId="970723458" sldId="312"/>
            <ac:picMk id="10" creationId="{57427B31-4B8A-E122-E45A-FA1E92877ABF}"/>
          </ac:picMkLst>
        </pc:picChg>
        <pc:cxnChg chg="mod ord">
          <ac:chgData name="Andersson Cathrine" userId="f46f7fdd-b45b-4777-b356-ea10f8271954" providerId="ADAL" clId="{E6C66492-0ABE-473A-A91F-59DA5377E1C0}" dt="2023-11-24T10:23:32.047" v="9037" actId="1076"/>
          <ac:cxnSpMkLst>
            <pc:docMk/>
            <pc:sldMk cId="970723458" sldId="312"/>
            <ac:cxnSpMk id="5" creationId="{24D89A43-BFEF-34C5-B2C1-B3EB16F2BBD5}"/>
          </ac:cxnSpMkLst>
        </pc:cxnChg>
      </pc:sldChg>
      <pc:sldChg chg="modSp mod">
        <pc:chgData name="Andersson Cathrine" userId="f46f7fdd-b45b-4777-b356-ea10f8271954" providerId="ADAL" clId="{E6C66492-0ABE-473A-A91F-59DA5377E1C0}" dt="2023-11-18T14:07:08.602" v="223" actId="20577"/>
        <pc:sldMkLst>
          <pc:docMk/>
          <pc:sldMk cId="2842538865" sldId="319"/>
        </pc:sldMkLst>
        <pc:spChg chg="mod">
          <ac:chgData name="Andersson Cathrine" userId="f46f7fdd-b45b-4777-b356-ea10f8271954" providerId="ADAL" clId="{E6C66492-0ABE-473A-A91F-59DA5377E1C0}" dt="2023-11-18T14:07:08.602" v="223" actId="20577"/>
          <ac:spMkLst>
            <pc:docMk/>
            <pc:sldMk cId="2842538865" sldId="319"/>
            <ac:spMk id="4" creationId="{EDE0BCF3-976A-1ACF-41BE-C168E6D47FA8}"/>
          </ac:spMkLst>
        </pc:spChg>
      </pc:sldChg>
      <pc:sldChg chg="modSp mod modNotesTx">
        <pc:chgData name="Andersson Cathrine" userId="f46f7fdd-b45b-4777-b356-ea10f8271954" providerId="ADAL" clId="{E6C66492-0ABE-473A-A91F-59DA5377E1C0}" dt="2023-11-24T09:08:52.294" v="8372" actId="20577"/>
        <pc:sldMkLst>
          <pc:docMk/>
          <pc:sldMk cId="1316007636" sldId="326"/>
        </pc:sldMkLst>
        <pc:spChg chg="mod">
          <ac:chgData name="Andersson Cathrine" userId="f46f7fdd-b45b-4777-b356-ea10f8271954" providerId="ADAL" clId="{E6C66492-0ABE-473A-A91F-59DA5377E1C0}" dt="2023-11-24T09:08:52.294" v="8372" actId="20577"/>
          <ac:spMkLst>
            <pc:docMk/>
            <pc:sldMk cId="1316007636" sldId="326"/>
            <ac:spMk id="18" creationId="{8D3CC301-C43F-40A0-8E62-13EF41084C22}"/>
          </ac:spMkLst>
        </pc:spChg>
        <pc:picChg chg="mod">
          <ac:chgData name="Andersson Cathrine" userId="f46f7fdd-b45b-4777-b356-ea10f8271954" providerId="ADAL" clId="{E6C66492-0ABE-473A-A91F-59DA5377E1C0}" dt="2023-11-18T14:01:23.353" v="118" actId="1076"/>
          <ac:picMkLst>
            <pc:docMk/>
            <pc:sldMk cId="1316007636" sldId="326"/>
            <ac:picMk id="19" creationId="{0811199E-89D0-4C72-8CF6-490EB249BF6A}"/>
          </ac:picMkLst>
        </pc:picChg>
      </pc:sldChg>
      <pc:sldChg chg="del">
        <pc:chgData name="Andersson Cathrine" userId="f46f7fdd-b45b-4777-b356-ea10f8271954" providerId="ADAL" clId="{E6C66492-0ABE-473A-A91F-59DA5377E1C0}" dt="2023-11-17T08:57:14.492" v="1" actId="2696"/>
        <pc:sldMkLst>
          <pc:docMk/>
          <pc:sldMk cId="410841001" sldId="338"/>
        </pc:sldMkLst>
      </pc:sldChg>
      <pc:sldChg chg="modSp mod">
        <pc:chgData name="Andersson Cathrine" userId="f46f7fdd-b45b-4777-b356-ea10f8271954" providerId="ADAL" clId="{E6C66492-0ABE-473A-A91F-59DA5377E1C0}" dt="2023-11-24T09:14:00.178" v="8382" actId="20577"/>
        <pc:sldMkLst>
          <pc:docMk/>
          <pc:sldMk cId="1461791405" sldId="342"/>
        </pc:sldMkLst>
        <pc:spChg chg="mod">
          <ac:chgData name="Andersson Cathrine" userId="f46f7fdd-b45b-4777-b356-ea10f8271954" providerId="ADAL" clId="{E6C66492-0ABE-473A-A91F-59DA5377E1C0}" dt="2023-11-24T09:14:00.178" v="8382" actId="20577"/>
          <ac:spMkLst>
            <pc:docMk/>
            <pc:sldMk cId="1461791405" sldId="342"/>
            <ac:spMk id="12" creationId="{67661D3D-2416-4FDB-B695-6BE4064EE6CE}"/>
          </ac:spMkLst>
        </pc:spChg>
      </pc:sldChg>
      <pc:sldChg chg="delSp modSp mod">
        <pc:chgData name="Andersson Cathrine" userId="f46f7fdd-b45b-4777-b356-ea10f8271954" providerId="ADAL" clId="{E6C66492-0ABE-473A-A91F-59DA5377E1C0}" dt="2023-11-18T13:58:38.462" v="67" actId="6549"/>
        <pc:sldMkLst>
          <pc:docMk/>
          <pc:sldMk cId="1824855573" sldId="343"/>
        </pc:sldMkLst>
        <pc:spChg chg="del">
          <ac:chgData name="Andersson Cathrine" userId="f46f7fdd-b45b-4777-b356-ea10f8271954" providerId="ADAL" clId="{E6C66492-0ABE-473A-A91F-59DA5377E1C0}" dt="2023-11-18T13:58:27.076" v="57" actId="478"/>
          <ac:spMkLst>
            <pc:docMk/>
            <pc:sldMk cId="1824855573" sldId="343"/>
            <ac:spMk id="8" creationId="{057980D9-70CB-433D-97E5-321D699D557B}"/>
          </ac:spMkLst>
        </pc:spChg>
        <pc:spChg chg="mod">
          <ac:chgData name="Andersson Cathrine" userId="f46f7fdd-b45b-4777-b356-ea10f8271954" providerId="ADAL" clId="{E6C66492-0ABE-473A-A91F-59DA5377E1C0}" dt="2023-11-18T13:58:38.462" v="67" actId="6549"/>
          <ac:spMkLst>
            <pc:docMk/>
            <pc:sldMk cId="1824855573" sldId="343"/>
            <ac:spMk id="12" creationId="{67661D3D-2416-4FDB-B695-6BE4064EE6CE}"/>
          </ac:spMkLst>
        </pc:spChg>
      </pc:sldChg>
      <pc:sldChg chg="modNotesTx">
        <pc:chgData name="Andersson Cathrine" userId="f46f7fdd-b45b-4777-b356-ea10f8271954" providerId="ADAL" clId="{E6C66492-0ABE-473A-A91F-59DA5377E1C0}" dt="2023-11-24T10:29:46.011" v="9044" actId="20577"/>
        <pc:sldMkLst>
          <pc:docMk/>
          <pc:sldMk cId="806947597" sldId="352"/>
        </pc:sldMkLst>
      </pc:sldChg>
      <pc:sldChg chg="modSp mod">
        <pc:chgData name="Andersson Cathrine" userId="f46f7fdd-b45b-4777-b356-ea10f8271954" providerId="ADAL" clId="{E6C66492-0ABE-473A-A91F-59DA5377E1C0}" dt="2023-11-18T15:45:06.488" v="6717" actId="14100"/>
        <pc:sldMkLst>
          <pc:docMk/>
          <pc:sldMk cId="3226681288" sldId="353"/>
        </pc:sldMkLst>
        <pc:picChg chg="mod">
          <ac:chgData name="Andersson Cathrine" userId="f46f7fdd-b45b-4777-b356-ea10f8271954" providerId="ADAL" clId="{E6C66492-0ABE-473A-A91F-59DA5377E1C0}" dt="2023-11-18T15:45:06.488" v="6717" actId="14100"/>
          <ac:picMkLst>
            <pc:docMk/>
            <pc:sldMk cId="3226681288" sldId="353"/>
            <ac:picMk id="4" creationId="{2B14906E-E53D-8FDA-6DBA-16E456B71F24}"/>
          </ac:picMkLst>
        </pc:picChg>
      </pc:sldChg>
      <pc:sldChg chg="modSp mod">
        <pc:chgData name="Andersson Cathrine" userId="f46f7fdd-b45b-4777-b356-ea10f8271954" providerId="ADAL" clId="{E6C66492-0ABE-473A-A91F-59DA5377E1C0}" dt="2023-11-18T15:45:14.631" v="6718" actId="14100"/>
        <pc:sldMkLst>
          <pc:docMk/>
          <pc:sldMk cId="985669799" sldId="354"/>
        </pc:sldMkLst>
        <pc:picChg chg="mod">
          <ac:chgData name="Andersson Cathrine" userId="f46f7fdd-b45b-4777-b356-ea10f8271954" providerId="ADAL" clId="{E6C66492-0ABE-473A-A91F-59DA5377E1C0}" dt="2023-11-18T15:45:14.631" v="6718" actId="14100"/>
          <ac:picMkLst>
            <pc:docMk/>
            <pc:sldMk cId="985669799" sldId="354"/>
            <ac:picMk id="4" creationId="{E8A0B0B2-3177-1158-069E-5817A055CF0F}"/>
          </ac:picMkLst>
        </pc:picChg>
      </pc:sldChg>
      <pc:sldChg chg="modSp mod">
        <pc:chgData name="Andersson Cathrine" userId="f46f7fdd-b45b-4777-b356-ea10f8271954" providerId="ADAL" clId="{E6C66492-0ABE-473A-A91F-59DA5377E1C0}" dt="2023-11-24T08:45:55.674" v="7624" actId="1076"/>
        <pc:sldMkLst>
          <pc:docMk/>
          <pc:sldMk cId="3705962667" sldId="355"/>
        </pc:sldMkLst>
        <pc:picChg chg="mod">
          <ac:chgData name="Andersson Cathrine" userId="f46f7fdd-b45b-4777-b356-ea10f8271954" providerId="ADAL" clId="{E6C66492-0ABE-473A-A91F-59DA5377E1C0}" dt="2023-11-24T08:45:52.327" v="7623" actId="1076"/>
          <ac:picMkLst>
            <pc:docMk/>
            <pc:sldMk cId="3705962667" sldId="355"/>
            <ac:picMk id="5" creationId="{CF72D22D-D793-6AA0-5AF0-34E2F3E3FD6A}"/>
          </ac:picMkLst>
        </pc:picChg>
        <pc:cxnChg chg="mod">
          <ac:chgData name="Andersson Cathrine" userId="f46f7fdd-b45b-4777-b356-ea10f8271954" providerId="ADAL" clId="{E6C66492-0ABE-473A-A91F-59DA5377E1C0}" dt="2023-11-24T08:45:55.674" v="7624" actId="1076"/>
          <ac:cxnSpMkLst>
            <pc:docMk/>
            <pc:sldMk cId="3705962667" sldId="355"/>
            <ac:cxnSpMk id="6" creationId="{D45E9DBB-47B3-7B3E-9985-5B0EB36D2086}"/>
          </ac:cxnSpMkLst>
        </pc:cxnChg>
      </pc:sldChg>
      <pc:sldChg chg="modSp mod modNotesTx">
        <pc:chgData name="Andersson Cathrine" userId="f46f7fdd-b45b-4777-b356-ea10f8271954" providerId="ADAL" clId="{E6C66492-0ABE-473A-A91F-59DA5377E1C0}" dt="2023-11-24T09:42:27.137" v="8924" actId="114"/>
        <pc:sldMkLst>
          <pc:docMk/>
          <pc:sldMk cId="1243948038" sldId="361"/>
        </pc:sldMkLst>
        <pc:spChg chg="mod">
          <ac:chgData name="Andersson Cathrine" userId="f46f7fdd-b45b-4777-b356-ea10f8271954" providerId="ADAL" clId="{E6C66492-0ABE-473A-A91F-59DA5377E1C0}" dt="2023-11-24T08:43:48.697" v="7617" actId="1076"/>
          <ac:spMkLst>
            <pc:docMk/>
            <pc:sldMk cId="1243948038" sldId="361"/>
            <ac:spMk id="4" creationId="{EDE0BCF3-976A-1ACF-41BE-C168E6D47FA8}"/>
          </ac:spMkLst>
        </pc:spChg>
        <pc:spChg chg="mod">
          <ac:chgData name="Andersson Cathrine" userId="f46f7fdd-b45b-4777-b356-ea10f8271954" providerId="ADAL" clId="{E6C66492-0ABE-473A-A91F-59DA5377E1C0}" dt="2023-11-24T08:44:05.395" v="7621" actId="1076"/>
          <ac:spMkLst>
            <pc:docMk/>
            <pc:sldMk cId="1243948038" sldId="361"/>
            <ac:spMk id="18" creationId="{D73AFD01-728A-4887-A395-5522276A59AE}"/>
          </ac:spMkLst>
        </pc:spChg>
        <pc:picChg chg="mod">
          <ac:chgData name="Andersson Cathrine" userId="f46f7fdd-b45b-4777-b356-ea10f8271954" providerId="ADAL" clId="{E6C66492-0ABE-473A-A91F-59DA5377E1C0}" dt="2023-11-24T08:43:57.725" v="7620" actId="1076"/>
          <ac:picMkLst>
            <pc:docMk/>
            <pc:sldMk cId="1243948038" sldId="361"/>
            <ac:picMk id="9" creationId="{F8E72699-CD53-DE3F-4EFD-CFD47B1AC0D1}"/>
          </ac:picMkLst>
        </pc:picChg>
        <pc:cxnChg chg="mod">
          <ac:chgData name="Andersson Cathrine" userId="f46f7fdd-b45b-4777-b356-ea10f8271954" providerId="ADAL" clId="{E6C66492-0ABE-473A-A91F-59DA5377E1C0}" dt="2023-11-24T08:44:09.180" v="7622" actId="1076"/>
          <ac:cxnSpMkLst>
            <pc:docMk/>
            <pc:sldMk cId="1243948038" sldId="361"/>
            <ac:cxnSpMk id="20" creationId="{59C48068-F520-4C47-ABD4-D1D385619A4D}"/>
          </ac:cxnSpMkLst>
        </pc:cxnChg>
      </pc:sldChg>
      <pc:sldChg chg="modNotesTx">
        <pc:chgData name="Andersson Cathrine" userId="f46f7fdd-b45b-4777-b356-ea10f8271954" providerId="ADAL" clId="{E6C66492-0ABE-473A-A91F-59DA5377E1C0}" dt="2023-11-24T09:42:50.573" v="8928" actId="313"/>
        <pc:sldMkLst>
          <pc:docMk/>
          <pc:sldMk cId="1138052311" sldId="362"/>
        </pc:sldMkLst>
      </pc:sldChg>
      <pc:sldChg chg="modNotesTx">
        <pc:chgData name="Andersson Cathrine" userId="f46f7fdd-b45b-4777-b356-ea10f8271954" providerId="ADAL" clId="{E6C66492-0ABE-473A-A91F-59DA5377E1C0}" dt="2023-11-24T09:43:16.637" v="8947" actId="313"/>
        <pc:sldMkLst>
          <pc:docMk/>
          <pc:sldMk cId="2190991479" sldId="363"/>
        </pc:sldMkLst>
      </pc:sldChg>
      <pc:sldChg chg="addSp delSp modSp mod ord">
        <pc:chgData name="Andersson Cathrine" userId="f46f7fdd-b45b-4777-b356-ea10f8271954" providerId="ADAL" clId="{E6C66492-0ABE-473A-A91F-59DA5377E1C0}" dt="2023-11-24T09:07:23.082" v="8366" actId="1076"/>
        <pc:sldMkLst>
          <pc:docMk/>
          <pc:sldMk cId="1963729364" sldId="364"/>
        </pc:sldMkLst>
        <pc:spChg chg="mod">
          <ac:chgData name="Andersson Cathrine" userId="f46f7fdd-b45b-4777-b356-ea10f8271954" providerId="ADAL" clId="{E6C66492-0ABE-473A-A91F-59DA5377E1C0}" dt="2023-11-24T09:04:33.683" v="8219" actId="1076"/>
          <ac:spMkLst>
            <pc:docMk/>
            <pc:sldMk cId="1963729364" sldId="364"/>
            <ac:spMk id="2" creationId="{9A2D175F-310D-3B7E-E234-232CF33606AE}"/>
          </ac:spMkLst>
        </pc:spChg>
        <pc:spChg chg="add mod">
          <ac:chgData name="Andersson Cathrine" userId="f46f7fdd-b45b-4777-b356-ea10f8271954" providerId="ADAL" clId="{E6C66492-0ABE-473A-A91F-59DA5377E1C0}" dt="2023-11-24T09:07:11.707" v="8364" actId="6549"/>
          <ac:spMkLst>
            <pc:docMk/>
            <pc:sldMk cId="1963729364" sldId="364"/>
            <ac:spMk id="6" creationId="{95082FC1-632A-4926-3722-1926711F0F05}"/>
          </ac:spMkLst>
        </pc:spChg>
        <pc:picChg chg="add mod">
          <ac:chgData name="Andersson Cathrine" userId="f46f7fdd-b45b-4777-b356-ea10f8271954" providerId="ADAL" clId="{E6C66492-0ABE-473A-A91F-59DA5377E1C0}" dt="2023-11-24T09:03:02.019" v="8208"/>
          <ac:picMkLst>
            <pc:docMk/>
            <pc:sldMk cId="1963729364" sldId="364"/>
            <ac:picMk id="3" creationId="{0489F3C2-3D1D-06A5-20A1-4BBE20938749}"/>
          </ac:picMkLst>
        </pc:picChg>
        <pc:picChg chg="add del mod">
          <ac:chgData name="Andersson Cathrine" userId="f46f7fdd-b45b-4777-b356-ea10f8271954" providerId="ADAL" clId="{E6C66492-0ABE-473A-A91F-59DA5377E1C0}" dt="2023-11-24T09:03:09.634" v="8210"/>
          <ac:picMkLst>
            <pc:docMk/>
            <pc:sldMk cId="1963729364" sldId="364"/>
            <ac:picMk id="4" creationId="{EE836C6B-D56F-56EF-C3BA-E8D55B721722}"/>
          </ac:picMkLst>
        </pc:picChg>
        <pc:picChg chg="mod">
          <ac:chgData name="Andersson Cathrine" userId="f46f7fdd-b45b-4777-b356-ea10f8271954" providerId="ADAL" clId="{E6C66492-0ABE-473A-A91F-59DA5377E1C0}" dt="2023-11-24T09:07:23.082" v="8366" actId="1076"/>
          <ac:picMkLst>
            <pc:docMk/>
            <pc:sldMk cId="1963729364" sldId="364"/>
            <ac:picMk id="8" creationId="{57B766F0-6623-632B-45DD-79170189BE93}"/>
          </ac:picMkLst>
        </pc:picChg>
      </pc:sldChg>
      <pc:sldChg chg="addSp delSp modSp mod ord">
        <pc:chgData name="Andersson Cathrine" userId="f46f7fdd-b45b-4777-b356-ea10f8271954" providerId="ADAL" clId="{E6C66492-0ABE-473A-A91F-59DA5377E1C0}" dt="2023-11-24T09:02:48.086" v="8207" actId="20577"/>
        <pc:sldMkLst>
          <pc:docMk/>
          <pc:sldMk cId="1278573843" sldId="365"/>
        </pc:sldMkLst>
        <pc:spChg chg="mod">
          <ac:chgData name="Andersson Cathrine" userId="f46f7fdd-b45b-4777-b356-ea10f8271954" providerId="ADAL" clId="{E6C66492-0ABE-473A-A91F-59DA5377E1C0}" dt="2023-11-24T08:59:19.934" v="8138" actId="1076"/>
          <ac:spMkLst>
            <pc:docMk/>
            <pc:sldMk cId="1278573843" sldId="365"/>
            <ac:spMk id="2" creationId="{9A2D175F-310D-3B7E-E234-232CF33606AE}"/>
          </ac:spMkLst>
        </pc:spChg>
        <pc:spChg chg="add del mod">
          <ac:chgData name="Andersson Cathrine" userId="f46f7fdd-b45b-4777-b356-ea10f8271954" providerId="ADAL" clId="{E6C66492-0ABE-473A-A91F-59DA5377E1C0}" dt="2023-11-24T08:57:55.479" v="8127" actId="478"/>
          <ac:spMkLst>
            <pc:docMk/>
            <pc:sldMk cId="1278573843" sldId="365"/>
            <ac:spMk id="3" creationId="{A5F10798-108A-4A65-2E06-D0BA4EB73078}"/>
          </ac:spMkLst>
        </pc:spChg>
        <pc:spChg chg="add mod">
          <ac:chgData name="Andersson Cathrine" userId="f46f7fdd-b45b-4777-b356-ea10f8271954" providerId="ADAL" clId="{E6C66492-0ABE-473A-A91F-59DA5377E1C0}" dt="2023-11-24T09:02:48.086" v="8207" actId="20577"/>
          <ac:spMkLst>
            <pc:docMk/>
            <pc:sldMk cId="1278573843" sldId="365"/>
            <ac:spMk id="5" creationId="{4C060A68-8A29-C4D8-8064-ABBC13E8FE75}"/>
          </ac:spMkLst>
        </pc:spChg>
        <pc:picChg chg="add mod">
          <ac:chgData name="Andersson Cathrine" userId="f46f7fdd-b45b-4777-b356-ea10f8271954" providerId="ADAL" clId="{E6C66492-0ABE-473A-A91F-59DA5377E1C0}" dt="2023-11-24T09:02:22.399" v="8203" actId="1076"/>
          <ac:picMkLst>
            <pc:docMk/>
            <pc:sldMk cId="1278573843" sldId="365"/>
            <ac:picMk id="4" creationId="{491598F1-0E81-6701-2B29-EDEA0D66FDDF}"/>
          </ac:picMkLst>
        </pc:picChg>
        <pc:picChg chg="mod">
          <ac:chgData name="Andersson Cathrine" userId="f46f7fdd-b45b-4777-b356-ea10f8271954" providerId="ADAL" clId="{E6C66492-0ABE-473A-A91F-59DA5377E1C0}" dt="2023-11-24T09:02:18.539" v="8202" actId="1076"/>
          <ac:picMkLst>
            <pc:docMk/>
            <pc:sldMk cId="1278573843" sldId="365"/>
            <ac:picMk id="6" creationId="{66F64DFA-BC22-BE1F-64AA-1F5A224D5C8A}"/>
          </ac:picMkLst>
        </pc:picChg>
      </pc:sldChg>
      <pc:sldChg chg="modNotesTx">
        <pc:chgData name="Andersson Cathrine" userId="f46f7fdd-b45b-4777-b356-ea10f8271954" providerId="ADAL" clId="{E6C66492-0ABE-473A-A91F-59DA5377E1C0}" dt="2023-11-24T11:01:43.718" v="10215" actId="6549"/>
        <pc:sldMkLst>
          <pc:docMk/>
          <pc:sldMk cId="555281311" sldId="366"/>
        </pc:sldMkLst>
      </pc:sldChg>
      <pc:sldChg chg="modNotesTx">
        <pc:chgData name="Andersson Cathrine" userId="f46f7fdd-b45b-4777-b356-ea10f8271954" providerId="ADAL" clId="{E6C66492-0ABE-473A-A91F-59DA5377E1C0}" dt="2023-11-24T10:55:22.631" v="9872" actId="313"/>
        <pc:sldMkLst>
          <pc:docMk/>
          <pc:sldMk cId="706079029" sldId="367"/>
        </pc:sldMkLst>
      </pc:sldChg>
      <pc:sldChg chg="modSp mod">
        <pc:chgData name="Andersson Cathrine" userId="f46f7fdd-b45b-4777-b356-ea10f8271954" providerId="ADAL" clId="{E6C66492-0ABE-473A-A91F-59DA5377E1C0}" dt="2023-11-24T09:14:27.969" v="8384" actId="1076"/>
        <pc:sldMkLst>
          <pc:docMk/>
          <pc:sldMk cId="2765708983" sldId="368"/>
        </pc:sldMkLst>
        <pc:spChg chg="mod">
          <ac:chgData name="Andersson Cathrine" userId="f46f7fdd-b45b-4777-b356-ea10f8271954" providerId="ADAL" clId="{E6C66492-0ABE-473A-A91F-59DA5377E1C0}" dt="2023-11-24T09:14:25.869" v="8383" actId="1076"/>
          <ac:spMkLst>
            <pc:docMk/>
            <pc:sldMk cId="2765708983" sldId="368"/>
            <ac:spMk id="2" creationId="{41C6DF2D-68A6-9AAF-762D-EF07705E76EF}"/>
          </ac:spMkLst>
        </pc:spChg>
        <pc:picChg chg="mod">
          <ac:chgData name="Andersson Cathrine" userId="f46f7fdd-b45b-4777-b356-ea10f8271954" providerId="ADAL" clId="{E6C66492-0ABE-473A-A91F-59DA5377E1C0}" dt="2023-11-24T09:14:27.969" v="8384" actId="1076"/>
          <ac:picMkLst>
            <pc:docMk/>
            <pc:sldMk cId="2765708983" sldId="368"/>
            <ac:picMk id="6" creationId="{9CEFC162-AF5A-0C53-1C99-27D5AC298CA2}"/>
          </ac:picMkLst>
        </pc:picChg>
      </pc:sldChg>
      <pc:sldChg chg="modNotesTx">
        <pc:chgData name="Andersson Cathrine" userId="f46f7fdd-b45b-4777-b356-ea10f8271954" providerId="ADAL" clId="{E6C66492-0ABE-473A-A91F-59DA5377E1C0}" dt="2023-11-24T09:15:38.645" v="8467" actId="6549"/>
        <pc:sldMkLst>
          <pc:docMk/>
          <pc:sldMk cId="306038777" sldId="369"/>
        </pc:sldMkLst>
      </pc:sldChg>
      <pc:sldChg chg="modNotesTx">
        <pc:chgData name="Andersson Cathrine" userId="f46f7fdd-b45b-4777-b356-ea10f8271954" providerId="ADAL" clId="{E6C66492-0ABE-473A-A91F-59DA5377E1C0}" dt="2023-11-24T10:56:02.369" v="9899" actId="20577"/>
        <pc:sldMkLst>
          <pc:docMk/>
          <pc:sldMk cId="162021667" sldId="370"/>
        </pc:sldMkLst>
      </pc:sldChg>
      <pc:sldChg chg="addSp delSp modSp mod addAnim delAnim modAnim">
        <pc:chgData name="Andersson Cathrine" userId="f46f7fdd-b45b-4777-b356-ea10f8271954" providerId="ADAL" clId="{E6C66492-0ABE-473A-A91F-59DA5377E1C0}" dt="2023-11-24T09:39:04.857" v="8908"/>
        <pc:sldMkLst>
          <pc:docMk/>
          <pc:sldMk cId="816737684" sldId="371"/>
        </pc:sldMkLst>
        <pc:spChg chg="add mod">
          <ac:chgData name="Andersson Cathrine" userId="f46f7fdd-b45b-4777-b356-ea10f8271954" providerId="ADAL" clId="{E6C66492-0ABE-473A-A91F-59DA5377E1C0}" dt="2023-11-24T09:36:32.468" v="8886" actId="571"/>
          <ac:spMkLst>
            <pc:docMk/>
            <pc:sldMk cId="816737684" sldId="371"/>
            <ac:spMk id="5" creationId="{B62EDEFC-0E90-B56C-9160-13866BD71B51}"/>
          </ac:spMkLst>
        </pc:spChg>
        <pc:spChg chg="add del">
          <ac:chgData name="Andersson Cathrine" userId="f46f7fdd-b45b-4777-b356-ea10f8271954" providerId="ADAL" clId="{E6C66492-0ABE-473A-A91F-59DA5377E1C0}" dt="2023-11-24T09:37:54.915" v="8897" actId="478"/>
          <ac:spMkLst>
            <pc:docMk/>
            <pc:sldMk cId="816737684" sldId="371"/>
            <ac:spMk id="24" creationId="{15D73637-1F08-41A3-86A3-2944FF40DE13}"/>
          </ac:spMkLst>
        </pc:spChg>
        <pc:cxnChg chg="del">
          <ac:chgData name="Andersson Cathrine" userId="f46f7fdd-b45b-4777-b356-ea10f8271954" providerId="ADAL" clId="{E6C66492-0ABE-473A-A91F-59DA5377E1C0}" dt="2023-11-24T09:38:32.924" v="8905" actId="478"/>
          <ac:cxnSpMkLst>
            <pc:docMk/>
            <pc:sldMk cId="816737684" sldId="371"/>
            <ac:cxnSpMk id="3" creationId="{B27BB3C4-B9FA-2C8F-402A-B503CAA83E18}"/>
          </ac:cxnSpMkLst>
        </pc:cxnChg>
        <pc:cxnChg chg="add mod">
          <ac:chgData name="Andersson Cathrine" userId="f46f7fdd-b45b-4777-b356-ea10f8271954" providerId="ADAL" clId="{E6C66492-0ABE-473A-A91F-59DA5377E1C0}" dt="2023-11-24T09:36:32.468" v="8886" actId="571"/>
          <ac:cxnSpMkLst>
            <pc:docMk/>
            <pc:sldMk cId="816737684" sldId="371"/>
            <ac:cxnSpMk id="6" creationId="{4720D316-CF6C-CBE7-DF42-84BD78799259}"/>
          </ac:cxnSpMkLst>
        </pc:cxnChg>
        <pc:cxnChg chg="add del">
          <ac:chgData name="Andersson Cathrine" userId="f46f7fdd-b45b-4777-b356-ea10f8271954" providerId="ADAL" clId="{E6C66492-0ABE-473A-A91F-59DA5377E1C0}" dt="2023-11-24T09:37:57.352" v="8898" actId="478"/>
          <ac:cxnSpMkLst>
            <pc:docMk/>
            <pc:sldMk cId="816737684" sldId="371"/>
            <ac:cxnSpMk id="7" creationId="{7441EECF-6544-6B79-66F9-9A8C38A0B33B}"/>
          </ac:cxnSpMkLst>
        </pc:cxnChg>
      </pc:sldChg>
      <pc:sldChg chg="addSp delSp modSp mod delAnim modAnim">
        <pc:chgData name="Andersson Cathrine" userId="f46f7fdd-b45b-4777-b356-ea10f8271954" providerId="ADAL" clId="{E6C66492-0ABE-473A-A91F-59DA5377E1C0}" dt="2023-11-24T09:34:38.366" v="8871"/>
        <pc:sldMkLst>
          <pc:docMk/>
          <pc:sldMk cId="1525938815" sldId="372"/>
        </pc:sldMkLst>
        <pc:spChg chg="add del mod">
          <ac:chgData name="Andersson Cathrine" userId="f46f7fdd-b45b-4777-b356-ea10f8271954" providerId="ADAL" clId="{E6C66492-0ABE-473A-A91F-59DA5377E1C0}" dt="2023-11-24T09:34:38.366" v="8871"/>
          <ac:spMkLst>
            <pc:docMk/>
            <pc:sldMk cId="1525938815" sldId="372"/>
            <ac:spMk id="14" creationId="{1867B486-8875-765F-7FBA-95EB61766754}"/>
          </ac:spMkLst>
        </pc:spChg>
        <pc:picChg chg="add del mod">
          <ac:chgData name="Andersson Cathrine" userId="f46f7fdd-b45b-4777-b356-ea10f8271954" providerId="ADAL" clId="{E6C66492-0ABE-473A-A91F-59DA5377E1C0}" dt="2023-11-24T09:34:38.362" v="8869" actId="478"/>
          <ac:picMkLst>
            <pc:docMk/>
            <pc:sldMk cId="1525938815" sldId="372"/>
            <ac:picMk id="5" creationId="{5EBE3414-5F90-E626-3188-D7E3A1E7BF68}"/>
          </ac:picMkLst>
        </pc:picChg>
      </pc:sldChg>
      <pc:sldChg chg="modNotesTx">
        <pc:chgData name="Andersson Cathrine" userId="f46f7fdd-b45b-4777-b356-ea10f8271954" providerId="ADAL" clId="{E6C66492-0ABE-473A-A91F-59DA5377E1C0}" dt="2023-11-24T10:58:56.025" v="10163" actId="313"/>
        <pc:sldMkLst>
          <pc:docMk/>
          <pc:sldMk cId="3332605745" sldId="374"/>
        </pc:sldMkLst>
      </pc:sldChg>
      <pc:sldChg chg="modSp mod">
        <pc:chgData name="Andersson Cathrine" userId="f46f7fdd-b45b-4777-b356-ea10f8271954" providerId="ADAL" clId="{E6C66492-0ABE-473A-A91F-59DA5377E1C0}" dt="2023-11-24T09:40:07.697" v="8912" actId="1076"/>
        <pc:sldMkLst>
          <pc:docMk/>
          <pc:sldMk cId="2473410382" sldId="375"/>
        </pc:sldMkLst>
        <pc:picChg chg="mod">
          <ac:chgData name="Andersson Cathrine" userId="f46f7fdd-b45b-4777-b356-ea10f8271954" providerId="ADAL" clId="{E6C66492-0ABE-473A-A91F-59DA5377E1C0}" dt="2023-11-24T09:40:07.697" v="8912" actId="1076"/>
          <ac:picMkLst>
            <pc:docMk/>
            <pc:sldMk cId="2473410382" sldId="375"/>
            <ac:picMk id="7" creationId="{D3958447-2552-EDC3-57E6-8B285CC1A2D4}"/>
          </ac:picMkLst>
        </pc:picChg>
      </pc:sldChg>
      <pc:sldChg chg="addSp modSp mod modNotesTx">
        <pc:chgData name="Andersson Cathrine" userId="f46f7fdd-b45b-4777-b356-ea10f8271954" providerId="ADAL" clId="{E6C66492-0ABE-473A-A91F-59DA5377E1C0}" dt="2023-11-24T10:59:59.146" v="10168" actId="1076"/>
        <pc:sldMkLst>
          <pc:docMk/>
          <pc:sldMk cId="3490945033" sldId="376"/>
        </pc:sldMkLst>
        <pc:cxnChg chg="add mod">
          <ac:chgData name="Andersson Cathrine" userId="f46f7fdd-b45b-4777-b356-ea10f8271954" providerId="ADAL" clId="{E6C66492-0ABE-473A-A91F-59DA5377E1C0}" dt="2023-11-24T10:59:59.146" v="10168" actId="1076"/>
          <ac:cxnSpMkLst>
            <pc:docMk/>
            <pc:sldMk cId="3490945033" sldId="376"/>
            <ac:cxnSpMk id="3" creationId="{AD0B013C-AE3C-B7B0-B997-34E763E97669}"/>
          </ac:cxnSpMkLst>
        </pc:cxnChg>
      </pc:sldChg>
      <pc:sldChg chg="modNotesTx">
        <pc:chgData name="Andersson Cathrine" userId="f46f7fdd-b45b-4777-b356-ea10f8271954" providerId="ADAL" clId="{E6C66492-0ABE-473A-A91F-59DA5377E1C0}" dt="2023-11-24T11:00:32.576" v="10194" actId="20577"/>
        <pc:sldMkLst>
          <pc:docMk/>
          <pc:sldMk cId="2840407907" sldId="379"/>
        </pc:sldMkLst>
      </pc:sldChg>
      <pc:sldChg chg="modSp add mod modNotesTx">
        <pc:chgData name="Andersson Cathrine" userId="f46f7fdd-b45b-4777-b356-ea10f8271954" providerId="ADAL" clId="{E6C66492-0ABE-473A-A91F-59DA5377E1C0}" dt="2024-01-15T08:00:05.193" v="11576" actId="20577"/>
        <pc:sldMkLst>
          <pc:docMk/>
          <pc:sldMk cId="1021868866" sldId="381"/>
        </pc:sldMkLst>
        <pc:spChg chg="mod">
          <ac:chgData name="Andersson Cathrine" userId="f46f7fdd-b45b-4777-b356-ea10f8271954" providerId="ADAL" clId="{E6C66492-0ABE-473A-A91F-59DA5377E1C0}" dt="2023-11-24T09:24:46.200" v="8749" actId="1076"/>
          <ac:spMkLst>
            <pc:docMk/>
            <pc:sldMk cId="1021868866" sldId="381"/>
            <ac:spMk id="4" creationId="{EDE0BCF3-976A-1ACF-41BE-C168E6D47FA8}"/>
          </ac:spMkLst>
        </pc:spChg>
        <pc:spChg chg="mod">
          <ac:chgData name="Andersson Cathrine" userId="f46f7fdd-b45b-4777-b356-ea10f8271954" providerId="ADAL" clId="{E6C66492-0ABE-473A-A91F-59DA5377E1C0}" dt="2024-01-15T08:00:05.193" v="11576" actId="20577"/>
          <ac:spMkLst>
            <pc:docMk/>
            <pc:sldMk cId="1021868866" sldId="381"/>
            <ac:spMk id="12" creationId="{67661D3D-2416-4FDB-B695-6BE4064EE6CE}"/>
          </ac:spMkLst>
        </pc:spChg>
        <pc:picChg chg="mod">
          <ac:chgData name="Andersson Cathrine" userId="f46f7fdd-b45b-4777-b356-ea10f8271954" providerId="ADAL" clId="{E6C66492-0ABE-473A-A91F-59DA5377E1C0}" dt="2023-11-18T13:57:02.534" v="28" actId="1076"/>
          <ac:picMkLst>
            <pc:docMk/>
            <pc:sldMk cId="1021868866" sldId="381"/>
            <ac:picMk id="7" creationId="{14F43D3A-8EAE-0CB2-EFC9-1BA402124CD5}"/>
          </ac:picMkLst>
        </pc:picChg>
      </pc:sldChg>
      <pc:sldChg chg="addSp modSp new mod">
        <pc:chgData name="Andersson Cathrine" userId="f46f7fdd-b45b-4777-b356-ea10f8271954" providerId="ADAL" clId="{E6C66492-0ABE-473A-A91F-59DA5377E1C0}" dt="2023-11-18T15:13:31.880" v="5430" actId="1076"/>
        <pc:sldMkLst>
          <pc:docMk/>
          <pc:sldMk cId="759346765" sldId="382"/>
        </pc:sldMkLst>
        <pc:spChg chg="mod">
          <ac:chgData name="Andersson Cathrine" userId="f46f7fdd-b45b-4777-b356-ea10f8271954" providerId="ADAL" clId="{E6C66492-0ABE-473A-A91F-59DA5377E1C0}" dt="2023-11-18T15:13:07.238" v="5425" actId="1076"/>
          <ac:spMkLst>
            <pc:docMk/>
            <pc:sldMk cId="759346765" sldId="382"/>
            <ac:spMk id="2" creationId="{901BDFC4-EF73-9475-6225-03495B0C890F}"/>
          </ac:spMkLst>
        </pc:spChg>
        <pc:picChg chg="add mod">
          <ac:chgData name="Andersson Cathrine" userId="f46f7fdd-b45b-4777-b356-ea10f8271954" providerId="ADAL" clId="{E6C66492-0ABE-473A-A91F-59DA5377E1C0}" dt="2023-11-18T15:13:09.194" v="5426" actId="1076"/>
          <ac:picMkLst>
            <pc:docMk/>
            <pc:sldMk cId="759346765" sldId="382"/>
            <ac:picMk id="4" creationId="{2C9796AD-9712-5899-4CC6-577AB5BFA941}"/>
          </ac:picMkLst>
        </pc:picChg>
        <pc:cxnChg chg="add mod">
          <ac:chgData name="Andersson Cathrine" userId="f46f7fdd-b45b-4777-b356-ea10f8271954" providerId="ADAL" clId="{E6C66492-0ABE-473A-A91F-59DA5377E1C0}" dt="2023-11-18T15:13:31.880" v="5430" actId="1076"/>
          <ac:cxnSpMkLst>
            <pc:docMk/>
            <pc:sldMk cId="759346765" sldId="382"/>
            <ac:cxnSpMk id="5" creationId="{25D63DE9-788E-85F7-39BC-FA13B2B36770}"/>
          </ac:cxnSpMkLst>
        </pc:cxnChg>
      </pc:sldChg>
      <pc:sldChg chg="addSp modSp add mod modNotesTx">
        <pc:chgData name="Andersson Cathrine" userId="f46f7fdd-b45b-4777-b356-ea10f8271954" providerId="ADAL" clId="{E6C66492-0ABE-473A-A91F-59DA5377E1C0}" dt="2023-11-18T14:14:27.629" v="783" actId="6549"/>
        <pc:sldMkLst>
          <pc:docMk/>
          <pc:sldMk cId="436744257" sldId="383"/>
        </pc:sldMkLst>
        <pc:spChg chg="mod">
          <ac:chgData name="Andersson Cathrine" userId="f46f7fdd-b45b-4777-b356-ea10f8271954" providerId="ADAL" clId="{E6C66492-0ABE-473A-A91F-59DA5377E1C0}" dt="2023-11-18T14:11:28.457" v="260" actId="1076"/>
          <ac:spMkLst>
            <pc:docMk/>
            <pc:sldMk cId="436744257" sldId="383"/>
            <ac:spMk id="2" creationId="{901BDFC4-EF73-9475-6225-03495B0C890F}"/>
          </ac:spMkLst>
        </pc:spChg>
        <pc:picChg chg="add mod">
          <ac:chgData name="Andersson Cathrine" userId="f46f7fdd-b45b-4777-b356-ea10f8271954" providerId="ADAL" clId="{E6C66492-0ABE-473A-A91F-59DA5377E1C0}" dt="2023-11-18T14:11:32.982" v="261" actId="1076"/>
          <ac:picMkLst>
            <pc:docMk/>
            <pc:sldMk cId="436744257" sldId="383"/>
            <ac:picMk id="4" creationId="{F6B1B607-0909-21BF-71EC-4FBD9F974C82}"/>
          </ac:picMkLst>
        </pc:picChg>
        <pc:cxnChg chg="add mod">
          <ac:chgData name="Andersson Cathrine" userId="f46f7fdd-b45b-4777-b356-ea10f8271954" providerId="ADAL" clId="{E6C66492-0ABE-473A-A91F-59DA5377E1C0}" dt="2023-11-18T14:11:39.365" v="262" actId="1076"/>
          <ac:cxnSpMkLst>
            <pc:docMk/>
            <pc:sldMk cId="436744257" sldId="383"/>
            <ac:cxnSpMk id="5" creationId="{74C28E33-3EED-DEF7-0B00-7190EE9F4A87}"/>
          </ac:cxnSpMkLst>
        </pc:cxnChg>
      </pc:sldChg>
      <pc:sldChg chg="addSp modSp add mod modNotesTx">
        <pc:chgData name="Andersson Cathrine" userId="f46f7fdd-b45b-4777-b356-ea10f8271954" providerId="ADAL" clId="{E6C66492-0ABE-473A-A91F-59DA5377E1C0}" dt="2023-11-18T14:25:05.567" v="1045" actId="20577"/>
        <pc:sldMkLst>
          <pc:docMk/>
          <pc:sldMk cId="3042897296" sldId="384"/>
        </pc:sldMkLst>
        <pc:spChg chg="mod">
          <ac:chgData name="Andersson Cathrine" userId="f46f7fdd-b45b-4777-b356-ea10f8271954" providerId="ADAL" clId="{E6C66492-0ABE-473A-A91F-59DA5377E1C0}" dt="2023-11-18T14:24:02.861" v="804" actId="1076"/>
          <ac:spMkLst>
            <pc:docMk/>
            <pc:sldMk cId="3042897296" sldId="384"/>
            <ac:spMk id="2" creationId="{901BDFC4-EF73-9475-6225-03495B0C890F}"/>
          </ac:spMkLst>
        </pc:spChg>
        <pc:picChg chg="add mod">
          <ac:chgData name="Andersson Cathrine" userId="f46f7fdd-b45b-4777-b356-ea10f8271954" providerId="ADAL" clId="{E6C66492-0ABE-473A-A91F-59DA5377E1C0}" dt="2023-11-18T14:24:05.169" v="805" actId="1076"/>
          <ac:picMkLst>
            <pc:docMk/>
            <pc:sldMk cId="3042897296" sldId="384"/>
            <ac:picMk id="4" creationId="{AC8648BC-4BD1-E3D4-227B-C513C6E2FFC3}"/>
          </ac:picMkLst>
        </pc:picChg>
      </pc:sldChg>
      <pc:sldChg chg="addSp modSp add mod modNotesTx">
        <pc:chgData name="Andersson Cathrine" userId="f46f7fdd-b45b-4777-b356-ea10f8271954" providerId="ADAL" clId="{E6C66492-0ABE-473A-A91F-59DA5377E1C0}" dt="2023-11-18T15:48:20.401" v="6729" actId="1076"/>
        <pc:sldMkLst>
          <pc:docMk/>
          <pc:sldMk cId="4240448232" sldId="385"/>
        </pc:sldMkLst>
        <pc:spChg chg="mod">
          <ac:chgData name="Andersson Cathrine" userId="f46f7fdd-b45b-4777-b356-ea10f8271954" providerId="ADAL" clId="{E6C66492-0ABE-473A-A91F-59DA5377E1C0}" dt="2023-11-18T15:48:20.401" v="6729" actId="1076"/>
          <ac:spMkLst>
            <pc:docMk/>
            <pc:sldMk cId="4240448232" sldId="385"/>
            <ac:spMk id="2" creationId="{901BDFC4-EF73-9475-6225-03495B0C890F}"/>
          </ac:spMkLst>
        </pc:spChg>
        <pc:picChg chg="add">
          <ac:chgData name="Andersson Cathrine" userId="f46f7fdd-b45b-4777-b356-ea10f8271954" providerId="ADAL" clId="{E6C66492-0ABE-473A-A91F-59DA5377E1C0}" dt="2023-11-18T14:19:37.374" v="788" actId="22"/>
          <ac:picMkLst>
            <pc:docMk/>
            <pc:sldMk cId="4240448232" sldId="385"/>
            <ac:picMk id="4" creationId="{8D104153-EC1A-FAE4-301C-3953D3E978B9}"/>
          </ac:picMkLst>
        </pc:picChg>
      </pc:sldChg>
      <pc:sldChg chg="addSp modSp add mod modNotesTx">
        <pc:chgData name="Andersson Cathrine" userId="f46f7fdd-b45b-4777-b356-ea10f8271954" providerId="ADAL" clId="{E6C66492-0ABE-473A-A91F-59DA5377E1C0}" dt="2023-11-18T14:38:38.463" v="3160" actId="1076"/>
        <pc:sldMkLst>
          <pc:docMk/>
          <pc:sldMk cId="434884150" sldId="386"/>
        </pc:sldMkLst>
        <pc:spChg chg="mod">
          <ac:chgData name="Andersson Cathrine" userId="f46f7fdd-b45b-4777-b356-ea10f8271954" providerId="ADAL" clId="{E6C66492-0ABE-473A-A91F-59DA5377E1C0}" dt="2023-11-18T14:22:44.172" v="791" actId="1076"/>
          <ac:spMkLst>
            <pc:docMk/>
            <pc:sldMk cId="434884150" sldId="386"/>
            <ac:spMk id="2" creationId="{901BDFC4-EF73-9475-6225-03495B0C890F}"/>
          </ac:spMkLst>
        </pc:spChg>
        <pc:picChg chg="add mod">
          <ac:chgData name="Andersson Cathrine" userId="f46f7fdd-b45b-4777-b356-ea10f8271954" providerId="ADAL" clId="{E6C66492-0ABE-473A-A91F-59DA5377E1C0}" dt="2023-11-18T14:22:46.560" v="792" actId="1076"/>
          <ac:picMkLst>
            <pc:docMk/>
            <pc:sldMk cId="434884150" sldId="386"/>
            <ac:picMk id="4" creationId="{A4CEBAAF-7327-B73A-049B-A7D45162EFF6}"/>
          </ac:picMkLst>
        </pc:picChg>
        <pc:picChg chg="add mod">
          <ac:chgData name="Andersson Cathrine" userId="f46f7fdd-b45b-4777-b356-ea10f8271954" providerId="ADAL" clId="{E6C66492-0ABE-473A-A91F-59DA5377E1C0}" dt="2023-11-18T14:32:48.245" v="2531" actId="1076"/>
          <ac:picMkLst>
            <pc:docMk/>
            <pc:sldMk cId="434884150" sldId="386"/>
            <ac:picMk id="6" creationId="{B9BE9B17-A522-C557-E768-6F7077068878}"/>
          </ac:picMkLst>
        </pc:picChg>
        <pc:cxnChg chg="add mod">
          <ac:chgData name="Andersson Cathrine" userId="f46f7fdd-b45b-4777-b356-ea10f8271954" providerId="ADAL" clId="{E6C66492-0ABE-473A-A91F-59DA5377E1C0}" dt="2023-11-18T14:38:38.463" v="3160" actId="1076"/>
          <ac:cxnSpMkLst>
            <pc:docMk/>
            <pc:sldMk cId="434884150" sldId="386"/>
            <ac:cxnSpMk id="7" creationId="{C3BFA290-81F7-3412-A422-F5311541FC3E}"/>
          </ac:cxnSpMkLst>
        </pc:cxnChg>
        <pc:cxnChg chg="add mod">
          <ac:chgData name="Andersson Cathrine" userId="f46f7fdd-b45b-4777-b356-ea10f8271954" providerId="ADAL" clId="{E6C66492-0ABE-473A-A91F-59DA5377E1C0}" dt="2023-11-18T14:32:55.475" v="2534" actId="14100"/>
          <ac:cxnSpMkLst>
            <pc:docMk/>
            <pc:sldMk cId="434884150" sldId="386"/>
            <ac:cxnSpMk id="10" creationId="{22F7A8F0-5640-D2E5-F2EF-502B1C51BAB1}"/>
          </ac:cxnSpMkLst>
        </pc:cxnChg>
      </pc:sldChg>
      <pc:sldChg chg="addSp modSp add mod modNotesTx">
        <pc:chgData name="Andersson Cathrine" userId="f46f7fdd-b45b-4777-b356-ea10f8271954" providerId="ADAL" clId="{E6C66492-0ABE-473A-A91F-59DA5377E1C0}" dt="2023-11-18T14:35:23.093" v="3063" actId="20577"/>
        <pc:sldMkLst>
          <pc:docMk/>
          <pc:sldMk cId="1399046290" sldId="387"/>
        </pc:sldMkLst>
        <pc:spChg chg="mod">
          <ac:chgData name="Andersson Cathrine" userId="f46f7fdd-b45b-4777-b356-ea10f8271954" providerId="ADAL" clId="{E6C66492-0ABE-473A-A91F-59DA5377E1C0}" dt="2023-11-18T14:23:19.274" v="800" actId="120"/>
          <ac:spMkLst>
            <pc:docMk/>
            <pc:sldMk cId="1399046290" sldId="387"/>
            <ac:spMk id="2" creationId="{901BDFC4-EF73-9475-6225-03495B0C890F}"/>
          </ac:spMkLst>
        </pc:spChg>
        <pc:picChg chg="add mod">
          <ac:chgData name="Andersson Cathrine" userId="f46f7fdd-b45b-4777-b356-ea10f8271954" providerId="ADAL" clId="{E6C66492-0ABE-473A-A91F-59DA5377E1C0}" dt="2023-11-18T14:23:28.980" v="802" actId="14100"/>
          <ac:picMkLst>
            <pc:docMk/>
            <pc:sldMk cId="1399046290" sldId="387"/>
            <ac:picMk id="4" creationId="{E25170AC-A52F-7165-195A-D3A57E82F27E}"/>
          </ac:picMkLst>
        </pc:picChg>
      </pc:sldChg>
      <pc:sldChg chg="addSp delSp modSp add mod modNotesTx">
        <pc:chgData name="Andersson Cathrine" userId="f46f7fdd-b45b-4777-b356-ea10f8271954" providerId="ADAL" clId="{E6C66492-0ABE-473A-A91F-59DA5377E1C0}" dt="2023-11-18T14:39:36.276" v="3340" actId="313"/>
        <pc:sldMkLst>
          <pc:docMk/>
          <pc:sldMk cId="444865522" sldId="388"/>
        </pc:sldMkLst>
        <pc:spChg chg="mod">
          <ac:chgData name="Andersson Cathrine" userId="f46f7fdd-b45b-4777-b356-ea10f8271954" providerId="ADAL" clId="{E6C66492-0ABE-473A-A91F-59DA5377E1C0}" dt="2023-11-18T14:37:02.334" v="3154" actId="20577"/>
          <ac:spMkLst>
            <pc:docMk/>
            <pc:sldMk cId="444865522" sldId="388"/>
            <ac:spMk id="2" creationId="{901BDFC4-EF73-9475-6225-03495B0C890F}"/>
          </ac:spMkLst>
        </pc:spChg>
        <pc:picChg chg="del">
          <ac:chgData name="Andersson Cathrine" userId="f46f7fdd-b45b-4777-b356-ea10f8271954" providerId="ADAL" clId="{E6C66492-0ABE-473A-A91F-59DA5377E1C0}" dt="2023-11-18T14:36:43.405" v="3065" actId="478"/>
          <ac:picMkLst>
            <pc:docMk/>
            <pc:sldMk cId="444865522" sldId="388"/>
            <ac:picMk id="4" creationId="{E25170AC-A52F-7165-195A-D3A57E82F27E}"/>
          </ac:picMkLst>
        </pc:picChg>
        <pc:picChg chg="add mod">
          <ac:chgData name="Andersson Cathrine" userId="f46f7fdd-b45b-4777-b356-ea10f8271954" providerId="ADAL" clId="{E6C66492-0ABE-473A-A91F-59DA5377E1C0}" dt="2023-11-18T14:38:28.534" v="3159" actId="14100"/>
          <ac:picMkLst>
            <pc:docMk/>
            <pc:sldMk cId="444865522" sldId="388"/>
            <ac:picMk id="5" creationId="{5E4727C7-337D-97B0-4252-A3BFFD1BE1E5}"/>
          </ac:picMkLst>
        </pc:picChg>
        <pc:cxnChg chg="add mod">
          <ac:chgData name="Andersson Cathrine" userId="f46f7fdd-b45b-4777-b356-ea10f8271954" providerId="ADAL" clId="{E6C66492-0ABE-473A-A91F-59DA5377E1C0}" dt="2023-11-18T14:38:52.429" v="3166" actId="1076"/>
          <ac:cxnSpMkLst>
            <pc:docMk/>
            <pc:sldMk cId="444865522" sldId="388"/>
            <ac:cxnSpMk id="6" creationId="{08FD5E10-3C65-1208-07C6-3B39CD6BAF9E}"/>
          </ac:cxnSpMkLst>
        </pc:cxnChg>
      </pc:sldChg>
      <pc:sldChg chg="addSp delSp modSp add mod modNotesTx">
        <pc:chgData name="Andersson Cathrine" userId="f46f7fdd-b45b-4777-b356-ea10f8271954" providerId="ADAL" clId="{E6C66492-0ABE-473A-A91F-59DA5377E1C0}" dt="2023-11-18T14:43:27.682" v="3608" actId="20577"/>
        <pc:sldMkLst>
          <pc:docMk/>
          <pc:sldMk cId="3327704843" sldId="389"/>
        </pc:sldMkLst>
        <pc:picChg chg="add mod">
          <ac:chgData name="Andersson Cathrine" userId="f46f7fdd-b45b-4777-b356-ea10f8271954" providerId="ADAL" clId="{E6C66492-0ABE-473A-A91F-59DA5377E1C0}" dt="2023-11-18T14:40:42.838" v="3350" actId="14100"/>
          <ac:picMkLst>
            <pc:docMk/>
            <pc:sldMk cId="3327704843" sldId="389"/>
            <ac:picMk id="4" creationId="{91AB1B9A-CDE6-6226-1FD6-C203B0DE25B3}"/>
          </ac:picMkLst>
        </pc:picChg>
        <pc:picChg chg="del">
          <ac:chgData name="Andersson Cathrine" userId="f46f7fdd-b45b-4777-b356-ea10f8271954" providerId="ADAL" clId="{E6C66492-0ABE-473A-A91F-59DA5377E1C0}" dt="2023-11-18T14:39:42.607" v="3342" actId="478"/>
          <ac:picMkLst>
            <pc:docMk/>
            <pc:sldMk cId="3327704843" sldId="389"/>
            <ac:picMk id="5" creationId="{5E4727C7-337D-97B0-4252-A3BFFD1BE1E5}"/>
          </ac:picMkLst>
        </pc:picChg>
        <pc:cxnChg chg="del">
          <ac:chgData name="Andersson Cathrine" userId="f46f7fdd-b45b-4777-b356-ea10f8271954" providerId="ADAL" clId="{E6C66492-0ABE-473A-A91F-59DA5377E1C0}" dt="2023-11-18T14:39:48.371" v="3343" actId="478"/>
          <ac:cxnSpMkLst>
            <pc:docMk/>
            <pc:sldMk cId="3327704843" sldId="389"/>
            <ac:cxnSpMk id="6" creationId="{08FD5E10-3C65-1208-07C6-3B39CD6BAF9E}"/>
          </ac:cxnSpMkLst>
        </pc:cxnChg>
        <pc:cxnChg chg="add mod">
          <ac:chgData name="Andersson Cathrine" userId="f46f7fdd-b45b-4777-b356-ea10f8271954" providerId="ADAL" clId="{E6C66492-0ABE-473A-A91F-59DA5377E1C0}" dt="2023-11-18T14:43:17.284" v="3598" actId="1076"/>
          <ac:cxnSpMkLst>
            <pc:docMk/>
            <pc:sldMk cId="3327704843" sldId="389"/>
            <ac:cxnSpMk id="7" creationId="{71572701-FD7D-5D4A-BE65-780E26799EA2}"/>
          </ac:cxnSpMkLst>
        </pc:cxnChg>
      </pc:sldChg>
      <pc:sldChg chg="addSp modSp add mod modNotesTx">
        <pc:chgData name="Andersson Cathrine" userId="f46f7fdd-b45b-4777-b356-ea10f8271954" providerId="ADAL" clId="{E6C66492-0ABE-473A-A91F-59DA5377E1C0}" dt="2023-11-18T14:45:31.737" v="3895" actId="1076"/>
        <pc:sldMkLst>
          <pc:docMk/>
          <pc:sldMk cId="1804504037" sldId="390"/>
        </pc:sldMkLst>
        <pc:picChg chg="add mod">
          <ac:chgData name="Andersson Cathrine" userId="f46f7fdd-b45b-4777-b356-ea10f8271954" providerId="ADAL" clId="{E6C66492-0ABE-473A-A91F-59DA5377E1C0}" dt="2023-11-18T14:45:18.908" v="3891" actId="1076"/>
          <ac:picMkLst>
            <pc:docMk/>
            <pc:sldMk cId="1804504037" sldId="390"/>
            <ac:picMk id="4" creationId="{45430140-7789-71CF-43EB-D556CFD58296}"/>
          </ac:picMkLst>
        </pc:picChg>
        <pc:cxnChg chg="add mod">
          <ac:chgData name="Andersson Cathrine" userId="f46f7fdd-b45b-4777-b356-ea10f8271954" providerId="ADAL" clId="{E6C66492-0ABE-473A-A91F-59DA5377E1C0}" dt="2023-11-18T14:45:31.737" v="3895" actId="1076"/>
          <ac:cxnSpMkLst>
            <pc:docMk/>
            <pc:sldMk cId="1804504037" sldId="390"/>
            <ac:cxnSpMk id="5" creationId="{25404004-10C8-BBAB-45C6-F47553DD1A13}"/>
          </ac:cxnSpMkLst>
        </pc:cxnChg>
      </pc:sldChg>
      <pc:sldChg chg="addSp modSp add mod modNotesTx">
        <pc:chgData name="Andersson Cathrine" userId="f46f7fdd-b45b-4777-b356-ea10f8271954" providerId="ADAL" clId="{E6C66492-0ABE-473A-A91F-59DA5377E1C0}" dt="2023-11-18T15:51:53.519" v="7318" actId="14100"/>
        <pc:sldMkLst>
          <pc:docMk/>
          <pc:sldMk cId="4251111413" sldId="391"/>
        </pc:sldMkLst>
        <pc:picChg chg="add mod">
          <ac:chgData name="Andersson Cathrine" userId="f46f7fdd-b45b-4777-b356-ea10f8271954" providerId="ADAL" clId="{E6C66492-0ABE-473A-A91F-59DA5377E1C0}" dt="2023-11-18T15:51:53.519" v="7318" actId="14100"/>
          <ac:picMkLst>
            <pc:docMk/>
            <pc:sldMk cId="4251111413" sldId="391"/>
            <ac:picMk id="4" creationId="{D3E787E4-B16F-C0E2-5139-E89FFE4E7F06}"/>
          </ac:picMkLst>
        </pc:picChg>
      </pc:sldChg>
      <pc:sldChg chg="addSp modSp add mod">
        <pc:chgData name="Andersson Cathrine" userId="f46f7fdd-b45b-4777-b356-ea10f8271954" providerId="ADAL" clId="{E6C66492-0ABE-473A-A91F-59DA5377E1C0}" dt="2023-11-18T14:46:54.248" v="3898" actId="1076"/>
        <pc:sldMkLst>
          <pc:docMk/>
          <pc:sldMk cId="2181391831" sldId="392"/>
        </pc:sldMkLst>
        <pc:picChg chg="add mod">
          <ac:chgData name="Andersson Cathrine" userId="f46f7fdd-b45b-4777-b356-ea10f8271954" providerId="ADAL" clId="{E6C66492-0ABE-473A-A91F-59DA5377E1C0}" dt="2023-11-18T14:46:54.248" v="3898" actId="1076"/>
          <ac:picMkLst>
            <pc:docMk/>
            <pc:sldMk cId="2181391831" sldId="392"/>
            <ac:picMk id="4" creationId="{FD9639D9-2ACA-0BB0-1F90-A7E234B62D34}"/>
          </ac:picMkLst>
        </pc:picChg>
      </pc:sldChg>
      <pc:sldChg chg="addSp modSp add mod modNotesTx">
        <pc:chgData name="Andersson Cathrine" userId="f46f7fdd-b45b-4777-b356-ea10f8271954" providerId="ADAL" clId="{E6C66492-0ABE-473A-A91F-59DA5377E1C0}" dt="2023-11-18T14:48:01.776" v="4032" actId="313"/>
        <pc:sldMkLst>
          <pc:docMk/>
          <pc:sldMk cId="1602653208" sldId="393"/>
        </pc:sldMkLst>
        <pc:picChg chg="add mod">
          <ac:chgData name="Andersson Cathrine" userId="f46f7fdd-b45b-4777-b356-ea10f8271954" providerId="ADAL" clId="{E6C66492-0ABE-473A-A91F-59DA5377E1C0}" dt="2023-11-18T14:47:19.586" v="3904" actId="14100"/>
          <ac:picMkLst>
            <pc:docMk/>
            <pc:sldMk cId="1602653208" sldId="393"/>
            <ac:picMk id="4" creationId="{F2F1AD0F-9E85-BE92-D885-4EFB117B53A5}"/>
          </ac:picMkLst>
        </pc:picChg>
      </pc:sldChg>
      <pc:sldChg chg="addSp delSp modSp add mod modNotesTx">
        <pc:chgData name="Andersson Cathrine" userId="f46f7fdd-b45b-4777-b356-ea10f8271954" providerId="ADAL" clId="{E6C66492-0ABE-473A-A91F-59DA5377E1C0}" dt="2023-11-18T15:10:45.110" v="5414" actId="20577"/>
        <pc:sldMkLst>
          <pc:docMk/>
          <pc:sldMk cId="2811930073" sldId="394"/>
        </pc:sldMkLst>
        <pc:spChg chg="mod">
          <ac:chgData name="Andersson Cathrine" userId="f46f7fdd-b45b-4777-b356-ea10f8271954" providerId="ADAL" clId="{E6C66492-0ABE-473A-A91F-59DA5377E1C0}" dt="2023-11-18T14:48:25.387" v="4061" actId="20577"/>
          <ac:spMkLst>
            <pc:docMk/>
            <pc:sldMk cId="2811930073" sldId="394"/>
            <ac:spMk id="2" creationId="{901BDFC4-EF73-9475-6225-03495B0C890F}"/>
          </ac:spMkLst>
        </pc:spChg>
        <pc:picChg chg="del">
          <ac:chgData name="Andersson Cathrine" userId="f46f7fdd-b45b-4777-b356-ea10f8271954" providerId="ADAL" clId="{E6C66492-0ABE-473A-A91F-59DA5377E1C0}" dt="2023-11-18T14:48:27.930" v="4062" actId="478"/>
          <ac:picMkLst>
            <pc:docMk/>
            <pc:sldMk cId="2811930073" sldId="394"/>
            <ac:picMk id="4" creationId="{F2F1AD0F-9E85-BE92-D885-4EFB117B53A5}"/>
          </ac:picMkLst>
        </pc:picChg>
        <pc:picChg chg="add del mod">
          <ac:chgData name="Andersson Cathrine" userId="f46f7fdd-b45b-4777-b356-ea10f8271954" providerId="ADAL" clId="{E6C66492-0ABE-473A-A91F-59DA5377E1C0}" dt="2023-11-18T14:56:41.110" v="4280" actId="478"/>
          <ac:picMkLst>
            <pc:docMk/>
            <pc:sldMk cId="2811930073" sldId="394"/>
            <ac:picMk id="5" creationId="{9E8E6B1C-A3D4-4456-AFBE-6042DA1488C1}"/>
          </ac:picMkLst>
        </pc:picChg>
        <pc:picChg chg="add mod">
          <ac:chgData name="Andersson Cathrine" userId="f46f7fdd-b45b-4777-b356-ea10f8271954" providerId="ADAL" clId="{E6C66492-0ABE-473A-A91F-59DA5377E1C0}" dt="2023-11-18T14:56:44.586" v="4282" actId="1076"/>
          <ac:picMkLst>
            <pc:docMk/>
            <pc:sldMk cId="2811930073" sldId="394"/>
            <ac:picMk id="7" creationId="{1DE1FAF4-D0C8-8ACB-B4EC-23199DA007A9}"/>
          </ac:picMkLst>
        </pc:picChg>
        <pc:cxnChg chg="add mod">
          <ac:chgData name="Andersson Cathrine" userId="f46f7fdd-b45b-4777-b356-ea10f8271954" providerId="ADAL" clId="{E6C66492-0ABE-473A-A91F-59DA5377E1C0}" dt="2023-11-18T15:00:14.116" v="4440" actId="1076"/>
          <ac:cxnSpMkLst>
            <pc:docMk/>
            <pc:sldMk cId="2811930073" sldId="394"/>
            <ac:cxnSpMk id="8" creationId="{5239351E-D4AE-7C76-C9C1-F75282E8B527}"/>
          </ac:cxnSpMkLst>
        </pc:cxnChg>
      </pc:sldChg>
      <pc:sldChg chg="addSp delSp modSp add mod modNotesTx">
        <pc:chgData name="Andersson Cathrine" userId="f46f7fdd-b45b-4777-b356-ea10f8271954" providerId="ADAL" clId="{E6C66492-0ABE-473A-A91F-59DA5377E1C0}" dt="2023-11-18T15:00:28.016" v="4445" actId="1076"/>
        <pc:sldMkLst>
          <pc:docMk/>
          <pc:sldMk cId="2640263480" sldId="395"/>
        </pc:sldMkLst>
        <pc:picChg chg="add mod">
          <ac:chgData name="Andersson Cathrine" userId="f46f7fdd-b45b-4777-b356-ea10f8271954" providerId="ADAL" clId="{E6C66492-0ABE-473A-A91F-59DA5377E1C0}" dt="2023-11-18T15:00:21.006" v="4443" actId="1076"/>
          <ac:picMkLst>
            <pc:docMk/>
            <pc:sldMk cId="2640263480" sldId="395"/>
            <ac:picMk id="4" creationId="{AC543359-EF1B-2376-82CA-5CB0CDAA176C}"/>
          </ac:picMkLst>
        </pc:picChg>
        <pc:picChg chg="del">
          <ac:chgData name="Andersson Cathrine" userId="f46f7fdd-b45b-4777-b356-ea10f8271954" providerId="ADAL" clId="{E6C66492-0ABE-473A-A91F-59DA5377E1C0}" dt="2023-11-18T14:56:51.036" v="4284" actId="478"/>
          <ac:picMkLst>
            <pc:docMk/>
            <pc:sldMk cId="2640263480" sldId="395"/>
            <ac:picMk id="7" creationId="{1DE1FAF4-D0C8-8ACB-B4EC-23199DA007A9}"/>
          </ac:picMkLst>
        </pc:picChg>
        <pc:cxnChg chg="add mod">
          <ac:chgData name="Andersson Cathrine" userId="f46f7fdd-b45b-4777-b356-ea10f8271954" providerId="ADAL" clId="{E6C66492-0ABE-473A-A91F-59DA5377E1C0}" dt="2023-11-18T15:00:28.016" v="4445" actId="1076"/>
          <ac:cxnSpMkLst>
            <pc:docMk/>
            <pc:sldMk cId="2640263480" sldId="395"/>
            <ac:cxnSpMk id="5" creationId="{C9D7895D-146B-1542-A203-7AD56FF373EE}"/>
          </ac:cxnSpMkLst>
        </pc:cxnChg>
      </pc:sldChg>
      <pc:sldChg chg="addSp modSp add mod modNotesTx">
        <pc:chgData name="Andersson Cathrine" userId="f46f7fdd-b45b-4777-b356-ea10f8271954" providerId="ADAL" clId="{E6C66492-0ABE-473A-A91F-59DA5377E1C0}" dt="2024-01-11T08:50:21.359" v="11497" actId="20577"/>
        <pc:sldMkLst>
          <pc:docMk/>
          <pc:sldMk cId="2888967139" sldId="396"/>
        </pc:sldMkLst>
        <pc:picChg chg="add mod">
          <ac:chgData name="Andersson Cathrine" userId="f46f7fdd-b45b-4777-b356-ea10f8271954" providerId="ADAL" clId="{E6C66492-0ABE-473A-A91F-59DA5377E1C0}" dt="2023-11-18T15:52:03.911" v="7319" actId="14100"/>
          <ac:picMkLst>
            <pc:docMk/>
            <pc:sldMk cId="2888967139" sldId="396"/>
            <ac:picMk id="4" creationId="{696113AD-ACA7-B9B5-A7C2-57692DCE52CF}"/>
          </ac:picMkLst>
        </pc:picChg>
      </pc:sldChg>
      <pc:sldChg chg="addSp add mod">
        <pc:chgData name="Andersson Cathrine" userId="f46f7fdd-b45b-4777-b356-ea10f8271954" providerId="ADAL" clId="{E6C66492-0ABE-473A-A91F-59DA5377E1C0}" dt="2023-11-18T14:59:02.803" v="4437" actId="22"/>
        <pc:sldMkLst>
          <pc:docMk/>
          <pc:sldMk cId="969282139" sldId="397"/>
        </pc:sldMkLst>
        <pc:picChg chg="add">
          <ac:chgData name="Andersson Cathrine" userId="f46f7fdd-b45b-4777-b356-ea10f8271954" providerId="ADAL" clId="{E6C66492-0ABE-473A-A91F-59DA5377E1C0}" dt="2023-11-18T14:59:02.803" v="4437" actId="22"/>
          <ac:picMkLst>
            <pc:docMk/>
            <pc:sldMk cId="969282139" sldId="397"/>
            <ac:picMk id="4" creationId="{A6BCAE0A-CA3B-F75F-3B1A-8D8AC42D124E}"/>
          </ac:picMkLst>
        </pc:picChg>
      </pc:sldChg>
      <pc:sldChg chg="addSp modSp add mod modNotesTx">
        <pc:chgData name="Andersson Cathrine" userId="f46f7fdd-b45b-4777-b356-ea10f8271954" providerId="ADAL" clId="{E6C66492-0ABE-473A-A91F-59DA5377E1C0}" dt="2023-11-18T15:07:27.702" v="5317" actId="20577"/>
        <pc:sldMkLst>
          <pc:docMk/>
          <pc:sldMk cId="3542453709" sldId="398"/>
        </pc:sldMkLst>
        <pc:picChg chg="add">
          <ac:chgData name="Andersson Cathrine" userId="f46f7fdd-b45b-4777-b356-ea10f8271954" providerId="ADAL" clId="{E6C66492-0ABE-473A-A91F-59DA5377E1C0}" dt="2023-11-18T14:59:21.022" v="4438" actId="22"/>
          <ac:picMkLst>
            <pc:docMk/>
            <pc:sldMk cId="3542453709" sldId="398"/>
            <ac:picMk id="4" creationId="{C9B5D742-9272-5D83-75D1-AA45AE5FF938}"/>
          </ac:picMkLst>
        </pc:picChg>
        <pc:cxnChg chg="add mod">
          <ac:chgData name="Andersson Cathrine" userId="f46f7fdd-b45b-4777-b356-ea10f8271954" providerId="ADAL" clId="{E6C66492-0ABE-473A-A91F-59DA5377E1C0}" dt="2023-11-18T15:05:33.791" v="5169" actId="1076"/>
          <ac:cxnSpMkLst>
            <pc:docMk/>
            <pc:sldMk cId="3542453709" sldId="398"/>
            <ac:cxnSpMk id="5" creationId="{33CAE337-E15A-08BA-908E-3E9D68A78E6B}"/>
          </ac:cxnSpMkLst>
        </pc:cxnChg>
      </pc:sldChg>
      <pc:sldChg chg="addSp delSp modSp add mod modNotesTx">
        <pc:chgData name="Andersson Cathrine" userId="f46f7fdd-b45b-4777-b356-ea10f8271954" providerId="ADAL" clId="{E6C66492-0ABE-473A-A91F-59DA5377E1C0}" dt="2023-11-18T15:08:28.628" v="5400" actId="20577"/>
        <pc:sldMkLst>
          <pc:docMk/>
          <pc:sldMk cId="72374831" sldId="399"/>
        </pc:sldMkLst>
        <pc:picChg chg="del">
          <ac:chgData name="Andersson Cathrine" userId="f46f7fdd-b45b-4777-b356-ea10f8271954" providerId="ADAL" clId="{E6C66492-0ABE-473A-A91F-59DA5377E1C0}" dt="2023-11-18T15:07:34.687" v="5319" actId="478"/>
          <ac:picMkLst>
            <pc:docMk/>
            <pc:sldMk cId="72374831" sldId="399"/>
            <ac:picMk id="4" creationId="{C9B5D742-9272-5D83-75D1-AA45AE5FF938}"/>
          </ac:picMkLst>
        </pc:picChg>
        <pc:picChg chg="add mod">
          <ac:chgData name="Andersson Cathrine" userId="f46f7fdd-b45b-4777-b356-ea10f8271954" providerId="ADAL" clId="{E6C66492-0ABE-473A-A91F-59DA5377E1C0}" dt="2023-11-18T15:07:57.988" v="5325" actId="1076"/>
          <ac:picMkLst>
            <pc:docMk/>
            <pc:sldMk cId="72374831" sldId="399"/>
            <ac:picMk id="6" creationId="{6C102AD9-2546-C210-9095-423A591D8B83}"/>
          </ac:picMkLst>
        </pc:picChg>
        <pc:cxnChg chg="mod ord">
          <ac:chgData name="Andersson Cathrine" userId="f46f7fdd-b45b-4777-b356-ea10f8271954" providerId="ADAL" clId="{E6C66492-0ABE-473A-A91F-59DA5377E1C0}" dt="2023-11-18T15:08:08.594" v="5326" actId="1076"/>
          <ac:cxnSpMkLst>
            <pc:docMk/>
            <pc:sldMk cId="72374831" sldId="399"/>
            <ac:cxnSpMk id="5" creationId="{33CAE337-E15A-08BA-908E-3E9D68A78E6B}"/>
          </ac:cxnSpMkLst>
        </pc:cxnChg>
      </pc:sldChg>
      <pc:sldChg chg="addSp delSp modSp add mod modNotesTx">
        <pc:chgData name="Andersson Cathrine" userId="f46f7fdd-b45b-4777-b356-ea10f8271954" providerId="ADAL" clId="{E6C66492-0ABE-473A-A91F-59DA5377E1C0}" dt="2023-11-24T10:48:35.013" v="9649"/>
        <pc:sldMkLst>
          <pc:docMk/>
          <pc:sldMk cId="1201893817" sldId="400"/>
        </pc:sldMkLst>
        <pc:spChg chg="mod">
          <ac:chgData name="Andersson Cathrine" userId="f46f7fdd-b45b-4777-b356-ea10f8271954" providerId="ADAL" clId="{E6C66492-0ABE-473A-A91F-59DA5377E1C0}" dt="2023-11-18T15:14:42.539" v="5432" actId="1076"/>
          <ac:spMkLst>
            <pc:docMk/>
            <pc:sldMk cId="1201893817" sldId="400"/>
            <ac:spMk id="2" creationId="{901BDFC4-EF73-9475-6225-03495B0C890F}"/>
          </ac:spMkLst>
        </pc:spChg>
        <pc:picChg chg="add del mod">
          <ac:chgData name="Andersson Cathrine" userId="f46f7fdd-b45b-4777-b356-ea10f8271954" providerId="ADAL" clId="{E6C66492-0ABE-473A-A91F-59DA5377E1C0}" dt="2023-11-18T15:15:15.742" v="5434" actId="478"/>
          <ac:picMkLst>
            <pc:docMk/>
            <pc:sldMk cId="1201893817" sldId="400"/>
            <ac:picMk id="4" creationId="{EE677DFC-3BC3-EE3D-D036-4B55B4EFDC36}"/>
          </ac:picMkLst>
        </pc:picChg>
        <pc:picChg chg="add mod">
          <ac:chgData name="Andersson Cathrine" userId="f46f7fdd-b45b-4777-b356-ea10f8271954" providerId="ADAL" clId="{E6C66492-0ABE-473A-A91F-59DA5377E1C0}" dt="2023-11-18T15:15:24.348" v="5438" actId="1076"/>
          <ac:picMkLst>
            <pc:docMk/>
            <pc:sldMk cId="1201893817" sldId="400"/>
            <ac:picMk id="6" creationId="{3E222977-B70B-8BA6-72D4-36391EA9FAD2}"/>
          </ac:picMkLst>
        </pc:picChg>
        <pc:cxnChg chg="add mod">
          <ac:chgData name="Andersson Cathrine" userId="f46f7fdd-b45b-4777-b356-ea10f8271954" providerId="ADAL" clId="{E6C66492-0ABE-473A-A91F-59DA5377E1C0}" dt="2023-11-18T15:20:35.267" v="5472" actId="1076"/>
          <ac:cxnSpMkLst>
            <pc:docMk/>
            <pc:sldMk cId="1201893817" sldId="400"/>
            <ac:cxnSpMk id="7" creationId="{E62BAB16-8D5C-6469-8D8A-10B0FD7432C1}"/>
          </ac:cxnSpMkLst>
        </pc:cxnChg>
      </pc:sldChg>
      <pc:sldChg chg="addSp modSp add mod modAnim">
        <pc:chgData name="Andersson Cathrine" userId="f46f7fdd-b45b-4777-b356-ea10f8271954" providerId="ADAL" clId="{E6C66492-0ABE-473A-A91F-59DA5377E1C0}" dt="2023-11-18T15:23:44.326" v="5500"/>
        <pc:sldMkLst>
          <pc:docMk/>
          <pc:sldMk cId="12760355" sldId="401"/>
        </pc:sldMkLst>
        <pc:spChg chg="mod">
          <ac:chgData name="Andersson Cathrine" userId="f46f7fdd-b45b-4777-b356-ea10f8271954" providerId="ADAL" clId="{E6C66492-0ABE-473A-A91F-59DA5377E1C0}" dt="2023-11-18T15:17:14.842" v="5441" actId="1076"/>
          <ac:spMkLst>
            <pc:docMk/>
            <pc:sldMk cId="12760355" sldId="401"/>
            <ac:spMk id="2" creationId="{901BDFC4-EF73-9475-6225-03495B0C890F}"/>
          </ac:spMkLst>
        </pc:spChg>
        <pc:picChg chg="add mod">
          <ac:chgData name="Andersson Cathrine" userId="f46f7fdd-b45b-4777-b356-ea10f8271954" providerId="ADAL" clId="{E6C66492-0ABE-473A-A91F-59DA5377E1C0}" dt="2023-11-18T15:17:21.440" v="5444" actId="1076"/>
          <ac:picMkLst>
            <pc:docMk/>
            <pc:sldMk cId="12760355" sldId="401"/>
            <ac:picMk id="4" creationId="{6B5FEB6F-D1AC-5426-AB46-796B56418D21}"/>
          </ac:picMkLst>
        </pc:picChg>
        <pc:picChg chg="add mod">
          <ac:chgData name="Andersson Cathrine" userId="f46f7fdd-b45b-4777-b356-ea10f8271954" providerId="ADAL" clId="{E6C66492-0ABE-473A-A91F-59DA5377E1C0}" dt="2023-11-18T15:23:39.270" v="5499" actId="1076"/>
          <ac:picMkLst>
            <pc:docMk/>
            <pc:sldMk cId="12760355" sldId="401"/>
            <ac:picMk id="6" creationId="{02ECBCC7-881F-18B4-1BC2-622AD89E3727}"/>
          </ac:picMkLst>
        </pc:picChg>
        <pc:cxnChg chg="add mod">
          <ac:chgData name="Andersson Cathrine" userId="f46f7fdd-b45b-4777-b356-ea10f8271954" providerId="ADAL" clId="{E6C66492-0ABE-473A-A91F-59DA5377E1C0}" dt="2023-11-18T15:21:11.761" v="5481" actId="1076"/>
          <ac:cxnSpMkLst>
            <pc:docMk/>
            <pc:sldMk cId="12760355" sldId="401"/>
            <ac:cxnSpMk id="7" creationId="{705B5E2F-6A3C-C8A5-CF23-F8E5D505EC23}"/>
          </ac:cxnSpMkLst>
        </pc:cxnChg>
        <pc:cxnChg chg="add mod">
          <ac:chgData name="Andersson Cathrine" userId="f46f7fdd-b45b-4777-b356-ea10f8271954" providerId="ADAL" clId="{E6C66492-0ABE-473A-A91F-59DA5377E1C0}" dt="2023-11-18T15:23:39.270" v="5499" actId="1076"/>
          <ac:cxnSpMkLst>
            <pc:docMk/>
            <pc:sldMk cId="12760355" sldId="401"/>
            <ac:cxnSpMk id="9" creationId="{0A36BF44-28D2-15A6-3FAA-F034D442A4FA}"/>
          </ac:cxnSpMkLst>
        </pc:cxnChg>
      </pc:sldChg>
      <pc:sldChg chg="addSp delSp modSp add mod modAnim modNotesTx">
        <pc:chgData name="Andersson Cathrine" userId="f46f7fdd-b45b-4777-b356-ea10f8271954" providerId="ADAL" clId="{E6C66492-0ABE-473A-A91F-59DA5377E1C0}" dt="2023-11-24T10:51:15.172" v="9755" actId="313"/>
        <pc:sldMkLst>
          <pc:docMk/>
          <pc:sldMk cId="1050509672" sldId="402"/>
        </pc:sldMkLst>
        <pc:spChg chg="mod">
          <ac:chgData name="Andersson Cathrine" userId="f46f7fdd-b45b-4777-b356-ea10f8271954" providerId="ADAL" clId="{E6C66492-0ABE-473A-A91F-59DA5377E1C0}" dt="2023-11-18T15:18:06.728" v="5451" actId="1076"/>
          <ac:spMkLst>
            <pc:docMk/>
            <pc:sldMk cId="1050509672" sldId="402"/>
            <ac:spMk id="2" creationId="{901BDFC4-EF73-9475-6225-03495B0C890F}"/>
          </ac:spMkLst>
        </pc:spChg>
        <pc:picChg chg="add mod">
          <ac:chgData name="Andersson Cathrine" userId="f46f7fdd-b45b-4777-b356-ea10f8271954" providerId="ADAL" clId="{E6C66492-0ABE-473A-A91F-59DA5377E1C0}" dt="2023-11-18T15:19:02.396" v="5453" actId="1076"/>
          <ac:picMkLst>
            <pc:docMk/>
            <pc:sldMk cId="1050509672" sldId="402"/>
            <ac:picMk id="4" creationId="{C7A6DFBF-713C-BAB0-1E8D-7D0241CE2E14}"/>
          </ac:picMkLst>
        </pc:picChg>
        <pc:picChg chg="add mod">
          <ac:chgData name="Andersson Cathrine" userId="f46f7fdd-b45b-4777-b356-ea10f8271954" providerId="ADAL" clId="{E6C66492-0ABE-473A-A91F-59DA5377E1C0}" dt="2023-11-18T15:19:08.044" v="5456" actId="1076"/>
          <ac:picMkLst>
            <pc:docMk/>
            <pc:sldMk cId="1050509672" sldId="402"/>
            <ac:picMk id="6" creationId="{72421874-F780-0B89-357E-3121D1AA0D17}"/>
          </ac:picMkLst>
        </pc:picChg>
        <pc:picChg chg="add del mod">
          <ac:chgData name="Andersson Cathrine" userId="f46f7fdd-b45b-4777-b356-ea10f8271954" providerId="ADAL" clId="{E6C66492-0ABE-473A-A91F-59DA5377E1C0}" dt="2023-11-18T15:24:03.534" v="5502"/>
          <ac:picMkLst>
            <pc:docMk/>
            <pc:sldMk cId="1050509672" sldId="402"/>
            <ac:picMk id="7" creationId="{B87569A8-A40F-723B-080F-5F8B88B2F106}"/>
          </ac:picMkLst>
        </pc:picChg>
        <pc:cxnChg chg="add del mod">
          <ac:chgData name="Andersson Cathrine" userId="f46f7fdd-b45b-4777-b356-ea10f8271954" providerId="ADAL" clId="{E6C66492-0ABE-473A-A91F-59DA5377E1C0}" dt="2023-11-18T15:24:03.534" v="5502"/>
          <ac:cxnSpMkLst>
            <pc:docMk/>
            <pc:sldMk cId="1050509672" sldId="402"/>
            <ac:cxnSpMk id="8" creationId="{50B4CD66-DE13-D85D-3826-0ED676F0DBB9}"/>
          </ac:cxnSpMkLst>
        </pc:cxnChg>
        <pc:cxnChg chg="add mod">
          <ac:chgData name="Andersson Cathrine" userId="f46f7fdd-b45b-4777-b356-ea10f8271954" providerId="ADAL" clId="{E6C66492-0ABE-473A-A91F-59DA5377E1C0}" dt="2023-11-18T15:24:18.743" v="5507" actId="14100"/>
          <ac:cxnSpMkLst>
            <pc:docMk/>
            <pc:sldMk cId="1050509672" sldId="402"/>
            <ac:cxnSpMk id="9" creationId="{35571EF7-C9F3-B70F-B0DE-A0EF5284C759}"/>
          </ac:cxnSpMkLst>
        </pc:cxnChg>
      </pc:sldChg>
      <pc:sldChg chg="addSp modSp add mod modNotesTx">
        <pc:chgData name="Andersson Cathrine" userId="f46f7fdd-b45b-4777-b356-ea10f8271954" providerId="ADAL" clId="{E6C66492-0ABE-473A-A91F-59DA5377E1C0}" dt="2023-11-18T15:32:24.832" v="6056" actId="6549"/>
        <pc:sldMkLst>
          <pc:docMk/>
          <pc:sldMk cId="601376225" sldId="403"/>
        </pc:sldMkLst>
        <pc:spChg chg="mod">
          <ac:chgData name="Andersson Cathrine" userId="f46f7fdd-b45b-4777-b356-ea10f8271954" providerId="ADAL" clId="{E6C66492-0ABE-473A-A91F-59DA5377E1C0}" dt="2023-11-18T15:19:28.261" v="5459" actId="1076"/>
          <ac:spMkLst>
            <pc:docMk/>
            <pc:sldMk cId="601376225" sldId="403"/>
            <ac:spMk id="2" creationId="{901BDFC4-EF73-9475-6225-03495B0C890F}"/>
          </ac:spMkLst>
        </pc:spChg>
        <pc:picChg chg="add mod">
          <ac:chgData name="Andersson Cathrine" userId="f46f7fdd-b45b-4777-b356-ea10f8271954" providerId="ADAL" clId="{E6C66492-0ABE-473A-A91F-59DA5377E1C0}" dt="2023-11-18T15:30:58.998" v="6014" actId="1076"/>
          <ac:picMkLst>
            <pc:docMk/>
            <pc:sldMk cId="601376225" sldId="403"/>
            <ac:picMk id="4" creationId="{4DDB4D7C-C3B0-3F8E-B7BA-D2363E41CC55}"/>
          </ac:picMkLst>
        </pc:picChg>
      </pc:sldChg>
      <pc:sldChg chg="addSp modSp add mod modNotesTx">
        <pc:chgData name="Andersson Cathrine" userId="f46f7fdd-b45b-4777-b356-ea10f8271954" providerId="ADAL" clId="{E6C66492-0ABE-473A-A91F-59DA5377E1C0}" dt="2023-11-24T10:51:40.341" v="9767" actId="20577"/>
        <pc:sldMkLst>
          <pc:docMk/>
          <pc:sldMk cId="2507130040" sldId="404"/>
        </pc:sldMkLst>
        <pc:spChg chg="mod">
          <ac:chgData name="Andersson Cathrine" userId="f46f7fdd-b45b-4777-b356-ea10f8271954" providerId="ADAL" clId="{E6C66492-0ABE-473A-A91F-59DA5377E1C0}" dt="2023-11-18T15:20:08.230" v="5465" actId="1076"/>
          <ac:spMkLst>
            <pc:docMk/>
            <pc:sldMk cId="2507130040" sldId="404"/>
            <ac:spMk id="2" creationId="{901BDFC4-EF73-9475-6225-03495B0C890F}"/>
          </ac:spMkLst>
        </pc:spChg>
        <pc:picChg chg="add mod">
          <ac:chgData name="Andersson Cathrine" userId="f46f7fdd-b45b-4777-b356-ea10f8271954" providerId="ADAL" clId="{E6C66492-0ABE-473A-A91F-59DA5377E1C0}" dt="2023-11-18T15:20:11.115" v="5466" actId="14100"/>
          <ac:picMkLst>
            <pc:docMk/>
            <pc:sldMk cId="2507130040" sldId="404"/>
            <ac:picMk id="4" creationId="{8E8FC08E-A111-21AA-68E2-EE70415F089D}"/>
          </ac:picMkLst>
        </pc:picChg>
        <pc:cxnChg chg="add mod">
          <ac:chgData name="Andersson Cathrine" userId="f46f7fdd-b45b-4777-b356-ea10f8271954" providerId="ADAL" clId="{E6C66492-0ABE-473A-A91F-59DA5377E1C0}" dt="2023-11-18T15:48:00.898" v="6728" actId="1076"/>
          <ac:cxnSpMkLst>
            <pc:docMk/>
            <pc:sldMk cId="2507130040" sldId="404"/>
            <ac:cxnSpMk id="5" creationId="{A0980033-4767-9BEB-7416-780652571124}"/>
          </ac:cxnSpMkLst>
        </pc:cxnChg>
      </pc:sldChg>
      <pc:sldChg chg="addSp modSp add mod modNotesTx">
        <pc:chgData name="Andersson Cathrine" userId="f46f7fdd-b45b-4777-b356-ea10f8271954" providerId="ADAL" clId="{E6C66492-0ABE-473A-A91F-59DA5377E1C0}" dt="2023-11-18T15:29:11.841" v="5973" actId="20577"/>
        <pc:sldMkLst>
          <pc:docMk/>
          <pc:sldMk cId="750395454" sldId="405"/>
        </pc:sldMkLst>
        <pc:spChg chg="mod">
          <ac:chgData name="Andersson Cathrine" userId="f46f7fdd-b45b-4777-b356-ea10f8271954" providerId="ADAL" clId="{E6C66492-0ABE-473A-A91F-59DA5377E1C0}" dt="2023-11-18T15:26:00.187" v="5510" actId="1076"/>
          <ac:spMkLst>
            <pc:docMk/>
            <pc:sldMk cId="750395454" sldId="405"/>
            <ac:spMk id="2" creationId="{901BDFC4-EF73-9475-6225-03495B0C890F}"/>
          </ac:spMkLst>
        </pc:spChg>
        <pc:picChg chg="add mod">
          <ac:chgData name="Andersson Cathrine" userId="f46f7fdd-b45b-4777-b356-ea10f8271954" providerId="ADAL" clId="{E6C66492-0ABE-473A-A91F-59DA5377E1C0}" dt="2023-11-18T15:25:57.009" v="5509" actId="1076"/>
          <ac:picMkLst>
            <pc:docMk/>
            <pc:sldMk cId="750395454" sldId="405"/>
            <ac:picMk id="4" creationId="{9A13BA13-596A-7F6D-025B-BBC95B56EB04}"/>
          </ac:picMkLst>
        </pc:picChg>
      </pc:sldChg>
      <pc:sldChg chg="addSp modSp add mod modAnim modNotesTx">
        <pc:chgData name="Andersson Cathrine" userId="f46f7fdd-b45b-4777-b356-ea10f8271954" providerId="ADAL" clId="{E6C66492-0ABE-473A-A91F-59DA5377E1C0}" dt="2023-11-18T15:31:25.139" v="6051" actId="20577"/>
        <pc:sldMkLst>
          <pc:docMk/>
          <pc:sldMk cId="2415009694" sldId="406"/>
        </pc:sldMkLst>
        <pc:spChg chg="mod">
          <ac:chgData name="Andersson Cathrine" userId="f46f7fdd-b45b-4777-b356-ea10f8271954" providerId="ADAL" clId="{E6C66492-0ABE-473A-A91F-59DA5377E1C0}" dt="2023-11-18T15:30:39.317" v="6012" actId="1076"/>
          <ac:spMkLst>
            <pc:docMk/>
            <pc:sldMk cId="2415009694" sldId="406"/>
            <ac:spMk id="2" creationId="{901BDFC4-EF73-9475-6225-03495B0C890F}"/>
          </ac:spMkLst>
        </pc:spChg>
        <pc:picChg chg="add mod">
          <ac:chgData name="Andersson Cathrine" userId="f46f7fdd-b45b-4777-b356-ea10f8271954" providerId="ADAL" clId="{E6C66492-0ABE-473A-A91F-59DA5377E1C0}" dt="2023-11-18T15:30:41.944" v="6013" actId="1076"/>
          <ac:picMkLst>
            <pc:docMk/>
            <pc:sldMk cId="2415009694" sldId="406"/>
            <ac:picMk id="4" creationId="{BAB27717-5F4E-7B93-DD76-DBAB490871BD}"/>
          </ac:picMkLst>
        </pc:picChg>
        <pc:cxnChg chg="add mod">
          <ac:chgData name="Andersson Cathrine" userId="f46f7fdd-b45b-4777-b356-ea10f8271954" providerId="ADAL" clId="{E6C66492-0ABE-473A-A91F-59DA5377E1C0}" dt="2023-11-18T15:31:18.754" v="6017" actId="1076"/>
          <ac:cxnSpMkLst>
            <pc:docMk/>
            <pc:sldMk cId="2415009694" sldId="406"/>
            <ac:cxnSpMk id="5" creationId="{C3354029-AC83-BE26-6CF6-D6315D266EE8}"/>
          </ac:cxnSpMkLst>
        </pc:cxnChg>
      </pc:sldChg>
      <pc:sldChg chg="addSp delSp modSp add mod modNotesTx">
        <pc:chgData name="Andersson Cathrine" userId="f46f7fdd-b45b-4777-b356-ea10f8271954" providerId="ADAL" clId="{E6C66492-0ABE-473A-A91F-59DA5377E1C0}" dt="2023-11-18T15:28:53.068" v="5969" actId="20577"/>
        <pc:sldMkLst>
          <pc:docMk/>
          <pc:sldMk cId="2059894841" sldId="407"/>
        </pc:sldMkLst>
        <pc:spChg chg="mod">
          <ac:chgData name="Andersson Cathrine" userId="f46f7fdd-b45b-4777-b356-ea10f8271954" providerId="ADAL" clId="{E6C66492-0ABE-473A-A91F-59DA5377E1C0}" dt="2023-11-18T15:27:38.649" v="5681" actId="1076"/>
          <ac:spMkLst>
            <pc:docMk/>
            <pc:sldMk cId="2059894841" sldId="407"/>
            <ac:spMk id="2" creationId="{901BDFC4-EF73-9475-6225-03495B0C890F}"/>
          </ac:spMkLst>
        </pc:spChg>
        <pc:picChg chg="del">
          <ac:chgData name="Andersson Cathrine" userId="f46f7fdd-b45b-4777-b356-ea10f8271954" providerId="ADAL" clId="{E6C66492-0ABE-473A-A91F-59DA5377E1C0}" dt="2023-11-18T15:27:22.472" v="5679" actId="478"/>
          <ac:picMkLst>
            <pc:docMk/>
            <pc:sldMk cId="2059894841" sldId="407"/>
            <ac:picMk id="4" creationId="{E25170AC-A52F-7165-195A-D3A57E82F27E}"/>
          </ac:picMkLst>
        </pc:picChg>
        <pc:picChg chg="add mod">
          <ac:chgData name="Andersson Cathrine" userId="f46f7fdd-b45b-4777-b356-ea10f8271954" providerId="ADAL" clId="{E6C66492-0ABE-473A-A91F-59DA5377E1C0}" dt="2023-11-18T15:27:51.493" v="5684" actId="1076"/>
          <ac:picMkLst>
            <pc:docMk/>
            <pc:sldMk cId="2059894841" sldId="407"/>
            <ac:picMk id="5" creationId="{09F526B7-559B-D7DB-ACC8-0FB2A2A8EE70}"/>
          </ac:picMkLst>
        </pc:picChg>
      </pc:sldChg>
      <pc:sldChg chg="addSp modSp add mod modNotesTx">
        <pc:chgData name="Andersson Cathrine" userId="f46f7fdd-b45b-4777-b356-ea10f8271954" providerId="ADAL" clId="{E6C66492-0ABE-473A-A91F-59DA5377E1C0}" dt="2023-11-18T15:37:36.909" v="6082"/>
        <pc:sldMkLst>
          <pc:docMk/>
          <pc:sldMk cId="3871415631" sldId="408"/>
        </pc:sldMkLst>
        <pc:spChg chg="mod">
          <ac:chgData name="Andersson Cathrine" userId="f46f7fdd-b45b-4777-b356-ea10f8271954" providerId="ADAL" clId="{E6C66492-0ABE-473A-A91F-59DA5377E1C0}" dt="2023-11-18T15:33:17.223" v="6058" actId="1076"/>
          <ac:spMkLst>
            <pc:docMk/>
            <pc:sldMk cId="3871415631" sldId="408"/>
            <ac:spMk id="2" creationId="{901BDFC4-EF73-9475-6225-03495B0C890F}"/>
          </ac:spMkLst>
        </pc:spChg>
        <pc:picChg chg="add mod">
          <ac:chgData name="Andersson Cathrine" userId="f46f7fdd-b45b-4777-b356-ea10f8271954" providerId="ADAL" clId="{E6C66492-0ABE-473A-A91F-59DA5377E1C0}" dt="2023-11-18T15:33:21.346" v="6060" actId="14100"/>
          <ac:picMkLst>
            <pc:docMk/>
            <pc:sldMk cId="3871415631" sldId="408"/>
            <ac:picMk id="4" creationId="{4DC130EA-40E6-17C9-B977-FCCC99C07590}"/>
          </ac:picMkLst>
        </pc:picChg>
      </pc:sldChg>
      <pc:sldChg chg="addSp modSp add mod modAnim modNotesTx">
        <pc:chgData name="Andersson Cathrine" userId="f46f7fdd-b45b-4777-b356-ea10f8271954" providerId="ADAL" clId="{E6C66492-0ABE-473A-A91F-59DA5377E1C0}" dt="2023-11-18T15:38:59.259" v="6300" actId="20577"/>
        <pc:sldMkLst>
          <pc:docMk/>
          <pc:sldMk cId="2026659529" sldId="409"/>
        </pc:sldMkLst>
        <pc:spChg chg="mod">
          <ac:chgData name="Andersson Cathrine" userId="f46f7fdd-b45b-4777-b356-ea10f8271954" providerId="ADAL" clId="{E6C66492-0ABE-473A-A91F-59DA5377E1C0}" dt="2023-11-18T15:33:58.092" v="6063" actId="1076"/>
          <ac:spMkLst>
            <pc:docMk/>
            <pc:sldMk cId="2026659529" sldId="409"/>
            <ac:spMk id="2" creationId="{901BDFC4-EF73-9475-6225-03495B0C890F}"/>
          </ac:spMkLst>
        </pc:spChg>
        <pc:picChg chg="add mod">
          <ac:chgData name="Andersson Cathrine" userId="f46f7fdd-b45b-4777-b356-ea10f8271954" providerId="ADAL" clId="{E6C66492-0ABE-473A-A91F-59DA5377E1C0}" dt="2023-11-18T15:34:04.635" v="6065" actId="1076"/>
          <ac:picMkLst>
            <pc:docMk/>
            <pc:sldMk cId="2026659529" sldId="409"/>
            <ac:picMk id="4" creationId="{48B7B34B-6B7C-34DB-1E71-490FA8AEF2B0}"/>
          </ac:picMkLst>
        </pc:picChg>
        <pc:cxnChg chg="add mod">
          <ac:chgData name="Andersson Cathrine" userId="f46f7fdd-b45b-4777-b356-ea10f8271954" providerId="ADAL" clId="{E6C66492-0ABE-473A-A91F-59DA5377E1C0}" dt="2023-11-18T15:34:22.026" v="6067" actId="1076"/>
          <ac:cxnSpMkLst>
            <pc:docMk/>
            <pc:sldMk cId="2026659529" sldId="409"/>
            <ac:cxnSpMk id="5" creationId="{5E9773DC-37BF-4440-ED6A-B164B5C39C2B}"/>
          </ac:cxnSpMkLst>
        </pc:cxnChg>
        <pc:cxnChg chg="add mod">
          <ac:chgData name="Andersson Cathrine" userId="f46f7fdd-b45b-4777-b356-ea10f8271954" providerId="ADAL" clId="{E6C66492-0ABE-473A-A91F-59DA5377E1C0}" dt="2023-11-18T15:34:28.019" v="6069" actId="1076"/>
          <ac:cxnSpMkLst>
            <pc:docMk/>
            <pc:sldMk cId="2026659529" sldId="409"/>
            <ac:cxnSpMk id="6" creationId="{22FC40AA-DA5A-412A-0642-805707EDB7DC}"/>
          </ac:cxnSpMkLst>
        </pc:cxnChg>
      </pc:sldChg>
      <pc:sldChg chg="addSp modSp add mod">
        <pc:chgData name="Andersson Cathrine" userId="f46f7fdd-b45b-4777-b356-ea10f8271954" providerId="ADAL" clId="{E6C66492-0ABE-473A-A91F-59DA5377E1C0}" dt="2023-11-18T15:35:20.585" v="6074" actId="1076"/>
        <pc:sldMkLst>
          <pc:docMk/>
          <pc:sldMk cId="2546848628" sldId="410"/>
        </pc:sldMkLst>
        <pc:spChg chg="mod">
          <ac:chgData name="Andersson Cathrine" userId="f46f7fdd-b45b-4777-b356-ea10f8271954" providerId="ADAL" clId="{E6C66492-0ABE-473A-A91F-59DA5377E1C0}" dt="2023-11-18T15:35:18.980" v="6073" actId="1076"/>
          <ac:spMkLst>
            <pc:docMk/>
            <pc:sldMk cId="2546848628" sldId="410"/>
            <ac:spMk id="2" creationId="{901BDFC4-EF73-9475-6225-03495B0C890F}"/>
          </ac:spMkLst>
        </pc:spChg>
        <pc:picChg chg="add mod">
          <ac:chgData name="Andersson Cathrine" userId="f46f7fdd-b45b-4777-b356-ea10f8271954" providerId="ADAL" clId="{E6C66492-0ABE-473A-A91F-59DA5377E1C0}" dt="2023-11-18T15:35:20.585" v="6074" actId="1076"/>
          <ac:picMkLst>
            <pc:docMk/>
            <pc:sldMk cId="2546848628" sldId="410"/>
            <ac:picMk id="4" creationId="{50A649D4-C932-A96F-9012-9C94862D6379}"/>
          </ac:picMkLst>
        </pc:picChg>
      </pc:sldChg>
      <pc:sldChg chg="addSp modSp add mod modAnim modNotesTx">
        <pc:chgData name="Andersson Cathrine" userId="f46f7fdd-b45b-4777-b356-ea10f8271954" providerId="ADAL" clId="{E6C66492-0ABE-473A-A91F-59DA5377E1C0}" dt="2023-11-18T15:41:33.899" v="6410" actId="1076"/>
        <pc:sldMkLst>
          <pc:docMk/>
          <pc:sldMk cId="2292786275" sldId="411"/>
        </pc:sldMkLst>
        <pc:spChg chg="mod">
          <ac:chgData name="Andersson Cathrine" userId="f46f7fdd-b45b-4777-b356-ea10f8271954" providerId="ADAL" clId="{E6C66492-0ABE-473A-A91F-59DA5377E1C0}" dt="2023-11-18T15:35:41.860" v="6078" actId="1076"/>
          <ac:spMkLst>
            <pc:docMk/>
            <pc:sldMk cId="2292786275" sldId="411"/>
            <ac:spMk id="2" creationId="{901BDFC4-EF73-9475-6225-03495B0C890F}"/>
          </ac:spMkLst>
        </pc:spChg>
        <pc:picChg chg="add mod">
          <ac:chgData name="Andersson Cathrine" userId="f46f7fdd-b45b-4777-b356-ea10f8271954" providerId="ADAL" clId="{E6C66492-0ABE-473A-A91F-59DA5377E1C0}" dt="2023-11-18T15:35:44.054" v="6079" actId="1076"/>
          <ac:picMkLst>
            <pc:docMk/>
            <pc:sldMk cId="2292786275" sldId="411"/>
            <ac:picMk id="4" creationId="{DDECB401-1FA7-7234-FB3A-F424B3022662}"/>
          </ac:picMkLst>
        </pc:picChg>
        <pc:picChg chg="add mod">
          <ac:chgData name="Andersson Cathrine" userId="f46f7fdd-b45b-4777-b356-ea10f8271954" providerId="ADAL" clId="{E6C66492-0ABE-473A-A91F-59DA5377E1C0}" dt="2023-11-18T15:36:41.470" v="6081" actId="1076"/>
          <ac:picMkLst>
            <pc:docMk/>
            <pc:sldMk cId="2292786275" sldId="411"/>
            <ac:picMk id="6" creationId="{7CBA66CB-6D07-648B-D61E-BA98F39CE0C8}"/>
          </ac:picMkLst>
        </pc:picChg>
        <pc:cxnChg chg="add mod">
          <ac:chgData name="Andersson Cathrine" userId="f46f7fdd-b45b-4777-b356-ea10f8271954" providerId="ADAL" clId="{E6C66492-0ABE-473A-A91F-59DA5377E1C0}" dt="2023-11-18T15:41:29.501" v="6408" actId="1076"/>
          <ac:cxnSpMkLst>
            <pc:docMk/>
            <pc:sldMk cId="2292786275" sldId="411"/>
            <ac:cxnSpMk id="7" creationId="{EB2DE05B-C767-E6D4-F5F6-6A194315323B}"/>
          </ac:cxnSpMkLst>
        </pc:cxnChg>
        <pc:cxnChg chg="add mod">
          <ac:chgData name="Andersson Cathrine" userId="f46f7fdd-b45b-4777-b356-ea10f8271954" providerId="ADAL" clId="{E6C66492-0ABE-473A-A91F-59DA5377E1C0}" dt="2023-11-18T15:41:33.899" v="6410" actId="1076"/>
          <ac:cxnSpMkLst>
            <pc:docMk/>
            <pc:sldMk cId="2292786275" sldId="411"/>
            <ac:cxnSpMk id="8" creationId="{C15DCCDA-439C-962B-50C3-55669B52D079}"/>
          </ac:cxnSpMkLst>
        </pc:cxnChg>
      </pc:sldChg>
      <pc:sldChg chg="addSp modSp add mod modAnim modNotesTx">
        <pc:chgData name="Andersson Cathrine" userId="f46f7fdd-b45b-4777-b356-ea10f8271954" providerId="ADAL" clId="{E6C66492-0ABE-473A-A91F-59DA5377E1C0}" dt="2023-11-18T15:42:34.839" v="6653" actId="1076"/>
        <pc:sldMkLst>
          <pc:docMk/>
          <pc:sldMk cId="1795704543" sldId="412"/>
        </pc:sldMkLst>
        <pc:spChg chg="mod">
          <ac:chgData name="Andersson Cathrine" userId="f46f7fdd-b45b-4777-b356-ea10f8271954" providerId="ADAL" clId="{E6C66492-0ABE-473A-A91F-59DA5377E1C0}" dt="2023-11-18T15:40:34.917" v="6303" actId="1076"/>
          <ac:spMkLst>
            <pc:docMk/>
            <pc:sldMk cId="1795704543" sldId="412"/>
            <ac:spMk id="2" creationId="{901BDFC4-EF73-9475-6225-03495B0C890F}"/>
          </ac:spMkLst>
        </pc:spChg>
        <pc:picChg chg="add mod">
          <ac:chgData name="Andersson Cathrine" userId="f46f7fdd-b45b-4777-b356-ea10f8271954" providerId="ADAL" clId="{E6C66492-0ABE-473A-A91F-59DA5377E1C0}" dt="2023-11-18T15:40:37.273" v="6304" actId="14100"/>
          <ac:picMkLst>
            <pc:docMk/>
            <pc:sldMk cId="1795704543" sldId="412"/>
            <ac:picMk id="4" creationId="{E99E641E-2604-9F56-D1FC-9373D25138D0}"/>
          </ac:picMkLst>
        </pc:picChg>
        <pc:cxnChg chg="add mod">
          <ac:chgData name="Andersson Cathrine" userId="f46f7fdd-b45b-4777-b356-ea10f8271954" providerId="ADAL" clId="{E6C66492-0ABE-473A-A91F-59DA5377E1C0}" dt="2023-11-18T15:42:29.057" v="6651" actId="1076"/>
          <ac:cxnSpMkLst>
            <pc:docMk/>
            <pc:sldMk cId="1795704543" sldId="412"/>
            <ac:cxnSpMk id="5" creationId="{345DB0B9-9518-6C96-E89B-6BF6823A554C}"/>
          </ac:cxnSpMkLst>
        </pc:cxnChg>
        <pc:cxnChg chg="add mod">
          <ac:chgData name="Andersson Cathrine" userId="f46f7fdd-b45b-4777-b356-ea10f8271954" providerId="ADAL" clId="{E6C66492-0ABE-473A-A91F-59DA5377E1C0}" dt="2023-11-18T15:42:34.839" v="6653" actId="1076"/>
          <ac:cxnSpMkLst>
            <pc:docMk/>
            <pc:sldMk cId="1795704543" sldId="412"/>
            <ac:cxnSpMk id="6" creationId="{C5DADE44-2CF4-0935-7041-8C2657298711}"/>
          </ac:cxnSpMkLst>
        </pc:cxnChg>
      </pc:sldChg>
      <pc:sldChg chg="modNotesTx">
        <pc:chgData name="Andersson Cathrine" userId="f46f7fdd-b45b-4777-b356-ea10f8271954" providerId="ADAL" clId="{E6C66492-0ABE-473A-A91F-59DA5377E1C0}" dt="2024-01-05T11:10:09.717" v="10462" actId="12"/>
        <pc:sldMkLst>
          <pc:docMk/>
          <pc:sldMk cId="3215940869" sldId="413"/>
        </pc:sldMkLst>
      </pc:sldChg>
      <pc:sldChg chg="addSp new mod ord modNotesTx">
        <pc:chgData name="Andersson Cathrine" userId="f46f7fdd-b45b-4777-b356-ea10f8271954" providerId="ADAL" clId="{E6C66492-0ABE-473A-A91F-59DA5377E1C0}" dt="2024-01-05T11:28:39.751" v="10774" actId="6549"/>
        <pc:sldMkLst>
          <pc:docMk/>
          <pc:sldMk cId="846210298" sldId="414"/>
        </pc:sldMkLst>
        <pc:picChg chg="add">
          <ac:chgData name="Andersson Cathrine" userId="f46f7fdd-b45b-4777-b356-ea10f8271954" providerId="ADAL" clId="{E6C66492-0ABE-473A-A91F-59DA5377E1C0}" dt="2024-01-05T11:22:34.056" v="10750" actId="22"/>
          <ac:picMkLst>
            <pc:docMk/>
            <pc:sldMk cId="846210298" sldId="414"/>
            <ac:picMk id="3" creationId="{8CCFF720-02A5-47C1-8335-C7B05DDDD05B}"/>
          </ac:picMkLst>
        </pc:picChg>
      </pc:sldChg>
      <pc:sldChg chg="addSp delSp add mod modNotesTx">
        <pc:chgData name="Andersson Cathrine" userId="f46f7fdd-b45b-4777-b356-ea10f8271954" providerId="ADAL" clId="{E6C66492-0ABE-473A-A91F-59DA5377E1C0}" dt="2024-01-05T11:28:42.527" v="10775"/>
        <pc:sldMkLst>
          <pc:docMk/>
          <pc:sldMk cId="2169242429" sldId="415"/>
        </pc:sldMkLst>
        <pc:picChg chg="del">
          <ac:chgData name="Andersson Cathrine" userId="f46f7fdd-b45b-4777-b356-ea10f8271954" providerId="ADAL" clId="{E6C66492-0ABE-473A-A91F-59DA5377E1C0}" dt="2024-01-05T11:22:48.265" v="10752" actId="478"/>
          <ac:picMkLst>
            <pc:docMk/>
            <pc:sldMk cId="2169242429" sldId="415"/>
            <ac:picMk id="3" creationId="{8CCFF720-02A5-47C1-8335-C7B05DDDD05B}"/>
          </ac:picMkLst>
        </pc:picChg>
        <pc:picChg chg="add">
          <ac:chgData name="Andersson Cathrine" userId="f46f7fdd-b45b-4777-b356-ea10f8271954" providerId="ADAL" clId="{E6C66492-0ABE-473A-A91F-59DA5377E1C0}" dt="2024-01-05T11:23:39.582" v="10753" actId="22"/>
          <ac:picMkLst>
            <pc:docMk/>
            <pc:sldMk cId="2169242429" sldId="415"/>
            <ac:picMk id="4" creationId="{38EC5997-955D-3235-45DA-0A2F1DCED894}"/>
          </ac:picMkLst>
        </pc:picChg>
      </pc:sldChg>
      <pc:sldChg chg="addSp delSp modSp add mod modNotesTx">
        <pc:chgData name="Andersson Cathrine" userId="f46f7fdd-b45b-4777-b356-ea10f8271954" providerId="ADAL" clId="{E6C66492-0ABE-473A-A91F-59DA5377E1C0}" dt="2024-01-05T11:28:52.019" v="10776"/>
        <pc:sldMkLst>
          <pc:docMk/>
          <pc:sldMk cId="139373826" sldId="416"/>
        </pc:sldMkLst>
        <pc:picChg chg="add del">
          <ac:chgData name="Andersson Cathrine" userId="f46f7fdd-b45b-4777-b356-ea10f8271954" providerId="ADAL" clId="{E6C66492-0ABE-473A-A91F-59DA5377E1C0}" dt="2024-01-05T11:25:40.980" v="10757" actId="478"/>
          <ac:picMkLst>
            <pc:docMk/>
            <pc:sldMk cId="139373826" sldId="416"/>
            <ac:picMk id="3" creationId="{CE39F53F-0937-1767-4CE3-AD5658794020}"/>
          </ac:picMkLst>
        </pc:picChg>
        <pc:picChg chg="del">
          <ac:chgData name="Andersson Cathrine" userId="f46f7fdd-b45b-4777-b356-ea10f8271954" providerId="ADAL" clId="{E6C66492-0ABE-473A-A91F-59DA5377E1C0}" dt="2024-01-05T11:25:04.316" v="10755" actId="478"/>
          <ac:picMkLst>
            <pc:docMk/>
            <pc:sldMk cId="139373826" sldId="416"/>
            <ac:picMk id="4" creationId="{38EC5997-955D-3235-45DA-0A2F1DCED894}"/>
          </ac:picMkLst>
        </pc:picChg>
        <pc:picChg chg="add mod">
          <ac:chgData name="Andersson Cathrine" userId="f46f7fdd-b45b-4777-b356-ea10f8271954" providerId="ADAL" clId="{E6C66492-0ABE-473A-A91F-59DA5377E1C0}" dt="2024-01-05T11:25:53.336" v="10760" actId="1076"/>
          <ac:picMkLst>
            <pc:docMk/>
            <pc:sldMk cId="139373826" sldId="416"/>
            <ac:picMk id="6" creationId="{5815C4C9-8E96-1F0C-93AE-8A760269B59F}"/>
          </ac:picMkLst>
        </pc:picChg>
      </pc:sldChg>
      <pc:sldChg chg="addSp delSp add mod modNotesTx">
        <pc:chgData name="Andersson Cathrine" userId="f46f7fdd-b45b-4777-b356-ea10f8271954" providerId="ADAL" clId="{E6C66492-0ABE-473A-A91F-59DA5377E1C0}" dt="2024-01-05T11:42:00.470" v="11495" actId="20577"/>
        <pc:sldMkLst>
          <pc:docMk/>
          <pc:sldMk cId="112071314" sldId="417"/>
        </pc:sldMkLst>
        <pc:picChg chg="add">
          <ac:chgData name="Andersson Cathrine" userId="f46f7fdd-b45b-4777-b356-ea10f8271954" providerId="ADAL" clId="{E6C66492-0ABE-473A-A91F-59DA5377E1C0}" dt="2024-01-05T11:27:47.622" v="10763" actId="22"/>
          <ac:picMkLst>
            <pc:docMk/>
            <pc:sldMk cId="112071314" sldId="417"/>
            <ac:picMk id="3" creationId="{105423C2-A5E2-4441-53B1-8D80CA38D9A6}"/>
          </ac:picMkLst>
        </pc:picChg>
        <pc:picChg chg="del">
          <ac:chgData name="Andersson Cathrine" userId="f46f7fdd-b45b-4777-b356-ea10f8271954" providerId="ADAL" clId="{E6C66492-0ABE-473A-A91F-59DA5377E1C0}" dt="2024-01-05T11:27:46.570" v="10762" actId="478"/>
          <ac:picMkLst>
            <pc:docMk/>
            <pc:sldMk cId="112071314" sldId="417"/>
            <ac:picMk id="6" creationId="{5815C4C9-8E96-1F0C-93AE-8A760269B59F}"/>
          </ac:picMkLst>
        </pc:picChg>
      </pc:sldChg>
      <pc:sldChg chg="addSp delSp add mod modNotesTx">
        <pc:chgData name="Andersson Cathrine" userId="f46f7fdd-b45b-4777-b356-ea10f8271954" providerId="ADAL" clId="{E6C66492-0ABE-473A-A91F-59DA5377E1C0}" dt="2024-01-05T11:40:04.046" v="11438" actId="20577"/>
        <pc:sldMkLst>
          <pc:docMk/>
          <pc:sldMk cId="3886780102" sldId="418"/>
        </pc:sldMkLst>
        <pc:picChg chg="del">
          <ac:chgData name="Andersson Cathrine" userId="f46f7fdd-b45b-4777-b356-ea10f8271954" providerId="ADAL" clId="{E6C66492-0ABE-473A-A91F-59DA5377E1C0}" dt="2024-01-05T11:33:36.158" v="10812" actId="478"/>
          <ac:picMkLst>
            <pc:docMk/>
            <pc:sldMk cId="3886780102" sldId="418"/>
            <ac:picMk id="3" creationId="{57498D63-C88D-80ED-1943-AF2DD4F4C455}"/>
          </ac:picMkLst>
        </pc:picChg>
        <pc:picChg chg="add">
          <ac:chgData name="Andersson Cathrine" userId="f46f7fdd-b45b-4777-b356-ea10f8271954" providerId="ADAL" clId="{E6C66492-0ABE-473A-A91F-59DA5377E1C0}" dt="2024-01-05T11:33:41.406" v="10814" actId="22"/>
          <ac:picMkLst>
            <pc:docMk/>
            <pc:sldMk cId="3886780102" sldId="418"/>
            <ac:picMk id="5" creationId="{5D3802F2-7243-10C4-36F3-4118D90CEAC7}"/>
          </ac:picMkLst>
        </pc:picChg>
      </pc:sldChg>
    </pc:docChg>
  </pc:docChgLst>
  <pc:docChgLst>
    <pc:chgData name="Arvedson Kerstin" userId="28f66ce9-a06e-4583-b103-e5e844861180" providerId="ADAL" clId="{FDDD7713-37BF-4709-B1A3-385EF6B405FB}"/>
    <pc:docChg chg="undo custSel addSld delSld modSld modSection">
      <pc:chgData name="Arvedson Kerstin" userId="28f66ce9-a06e-4583-b103-e5e844861180" providerId="ADAL" clId="{FDDD7713-37BF-4709-B1A3-385EF6B405FB}" dt="2024-01-04T16:16:57.462" v="58" actId="20577"/>
      <pc:docMkLst>
        <pc:docMk/>
      </pc:docMkLst>
      <pc:sldChg chg="modSp mod">
        <pc:chgData name="Arvedson Kerstin" userId="28f66ce9-a06e-4583-b103-e5e844861180" providerId="ADAL" clId="{FDDD7713-37BF-4709-B1A3-385EF6B405FB}" dt="2024-01-04T14:43:56.929" v="7" actId="20577"/>
        <pc:sldMkLst>
          <pc:docMk/>
          <pc:sldMk cId="2315107" sldId="272"/>
        </pc:sldMkLst>
        <pc:spChg chg="mod">
          <ac:chgData name="Arvedson Kerstin" userId="28f66ce9-a06e-4583-b103-e5e844861180" providerId="ADAL" clId="{FDDD7713-37BF-4709-B1A3-385EF6B405FB}" dt="2024-01-04T14:43:56.929" v="7" actId="20577"/>
          <ac:spMkLst>
            <pc:docMk/>
            <pc:sldMk cId="2315107" sldId="272"/>
            <ac:spMk id="2" creationId="{8BF29A9B-B63C-0EF5-DF86-8B4018992566}"/>
          </ac:spMkLst>
        </pc:spChg>
      </pc:sldChg>
      <pc:sldChg chg="modSp mod">
        <pc:chgData name="Arvedson Kerstin" userId="28f66ce9-a06e-4583-b103-e5e844861180" providerId="ADAL" clId="{FDDD7713-37BF-4709-B1A3-385EF6B405FB}" dt="2024-01-04T14:44:07.274" v="8" actId="20577"/>
        <pc:sldMkLst>
          <pc:docMk/>
          <pc:sldMk cId="1584389615" sldId="274"/>
        </pc:sldMkLst>
        <pc:spChg chg="mod">
          <ac:chgData name="Arvedson Kerstin" userId="28f66ce9-a06e-4583-b103-e5e844861180" providerId="ADAL" clId="{FDDD7713-37BF-4709-B1A3-385EF6B405FB}" dt="2024-01-04T14:44:07.274" v="8" actId="20577"/>
          <ac:spMkLst>
            <pc:docMk/>
            <pc:sldMk cId="1584389615" sldId="274"/>
            <ac:spMk id="2" creationId="{9A2D175F-310D-3B7E-E234-232CF33606AE}"/>
          </ac:spMkLst>
        </pc:spChg>
      </pc:sldChg>
      <pc:sldChg chg="modSp mod">
        <pc:chgData name="Arvedson Kerstin" userId="28f66ce9-a06e-4583-b103-e5e844861180" providerId="ADAL" clId="{FDDD7713-37BF-4709-B1A3-385EF6B405FB}" dt="2024-01-04T14:44:14.623" v="9" actId="20577"/>
        <pc:sldMkLst>
          <pc:docMk/>
          <pc:sldMk cId="1271557456" sldId="275"/>
        </pc:sldMkLst>
        <pc:spChg chg="mod">
          <ac:chgData name="Arvedson Kerstin" userId="28f66ce9-a06e-4583-b103-e5e844861180" providerId="ADAL" clId="{FDDD7713-37BF-4709-B1A3-385EF6B405FB}" dt="2024-01-04T14:44:14.623" v="9" actId="20577"/>
          <ac:spMkLst>
            <pc:docMk/>
            <pc:sldMk cId="1271557456" sldId="275"/>
            <ac:spMk id="2" creationId="{9A2D175F-310D-3B7E-E234-232CF33606AE}"/>
          </ac:spMkLst>
        </pc:spChg>
      </pc:sldChg>
      <pc:sldChg chg="modSp mod">
        <pc:chgData name="Arvedson Kerstin" userId="28f66ce9-a06e-4583-b103-e5e844861180" providerId="ADAL" clId="{FDDD7713-37BF-4709-B1A3-385EF6B405FB}" dt="2024-01-04T14:44:38.032" v="10" actId="20577"/>
        <pc:sldMkLst>
          <pc:docMk/>
          <pc:sldMk cId="5554446" sldId="276"/>
        </pc:sldMkLst>
        <pc:spChg chg="mod">
          <ac:chgData name="Arvedson Kerstin" userId="28f66ce9-a06e-4583-b103-e5e844861180" providerId="ADAL" clId="{FDDD7713-37BF-4709-B1A3-385EF6B405FB}" dt="2024-01-04T14:44:38.032" v="10" actId="20577"/>
          <ac:spMkLst>
            <pc:docMk/>
            <pc:sldMk cId="5554446" sldId="276"/>
            <ac:spMk id="2" creationId="{9A2D175F-310D-3B7E-E234-232CF33606AE}"/>
          </ac:spMkLst>
        </pc:spChg>
      </pc:sldChg>
      <pc:sldChg chg="modSp mod">
        <pc:chgData name="Arvedson Kerstin" userId="28f66ce9-a06e-4583-b103-e5e844861180" providerId="ADAL" clId="{FDDD7713-37BF-4709-B1A3-385EF6B405FB}" dt="2024-01-04T14:46:11.613" v="11" actId="20577"/>
        <pc:sldMkLst>
          <pc:docMk/>
          <pc:sldMk cId="154735409" sldId="277"/>
        </pc:sldMkLst>
        <pc:spChg chg="mod">
          <ac:chgData name="Arvedson Kerstin" userId="28f66ce9-a06e-4583-b103-e5e844861180" providerId="ADAL" clId="{FDDD7713-37BF-4709-B1A3-385EF6B405FB}" dt="2024-01-04T14:46:11.613" v="11" actId="20577"/>
          <ac:spMkLst>
            <pc:docMk/>
            <pc:sldMk cId="154735409" sldId="277"/>
            <ac:spMk id="2" creationId="{9A2D175F-310D-3B7E-E234-232CF33606AE}"/>
          </ac:spMkLst>
        </pc:spChg>
      </pc:sldChg>
      <pc:sldChg chg="modSp mod">
        <pc:chgData name="Arvedson Kerstin" userId="28f66ce9-a06e-4583-b103-e5e844861180" providerId="ADAL" clId="{FDDD7713-37BF-4709-B1A3-385EF6B405FB}" dt="2024-01-04T14:46:17.818" v="12" actId="20577"/>
        <pc:sldMkLst>
          <pc:docMk/>
          <pc:sldMk cId="3482147271" sldId="278"/>
        </pc:sldMkLst>
        <pc:spChg chg="mod">
          <ac:chgData name="Arvedson Kerstin" userId="28f66ce9-a06e-4583-b103-e5e844861180" providerId="ADAL" clId="{FDDD7713-37BF-4709-B1A3-385EF6B405FB}" dt="2024-01-04T14:46:17.818" v="12" actId="20577"/>
          <ac:spMkLst>
            <pc:docMk/>
            <pc:sldMk cId="3482147271" sldId="278"/>
            <ac:spMk id="2" creationId="{9A2D175F-310D-3B7E-E234-232CF33606AE}"/>
          </ac:spMkLst>
        </pc:spChg>
      </pc:sldChg>
      <pc:sldChg chg="modSp mod">
        <pc:chgData name="Arvedson Kerstin" userId="28f66ce9-a06e-4583-b103-e5e844861180" providerId="ADAL" clId="{FDDD7713-37BF-4709-B1A3-385EF6B405FB}" dt="2024-01-04T14:46:31.298" v="15" actId="20577"/>
        <pc:sldMkLst>
          <pc:docMk/>
          <pc:sldMk cId="2195031620" sldId="281"/>
        </pc:sldMkLst>
        <pc:spChg chg="mod">
          <ac:chgData name="Arvedson Kerstin" userId="28f66ce9-a06e-4583-b103-e5e844861180" providerId="ADAL" clId="{FDDD7713-37BF-4709-B1A3-385EF6B405FB}" dt="2024-01-04T14:46:31.298" v="15" actId="20577"/>
          <ac:spMkLst>
            <pc:docMk/>
            <pc:sldMk cId="2195031620" sldId="281"/>
            <ac:spMk id="2" creationId="{9A2D175F-310D-3B7E-E234-232CF33606AE}"/>
          </ac:spMkLst>
        </pc:spChg>
      </pc:sldChg>
      <pc:sldChg chg="modSp mod">
        <pc:chgData name="Arvedson Kerstin" userId="28f66ce9-a06e-4583-b103-e5e844861180" providerId="ADAL" clId="{FDDD7713-37BF-4709-B1A3-385EF6B405FB}" dt="2024-01-04T14:46:22.414" v="13" actId="20577"/>
        <pc:sldMkLst>
          <pc:docMk/>
          <pc:sldMk cId="3009360067" sldId="282"/>
        </pc:sldMkLst>
        <pc:spChg chg="mod">
          <ac:chgData name="Arvedson Kerstin" userId="28f66ce9-a06e-4583-b103-e5e844861180" providerId="ADAL" clId="{FDDD7713-37BF-4709-B1A3-385EF6B405FB}" dt="2024-01-04T14:46:22.414" v="13" actId="20577"/>
          <ac:spMkLst>
            <pc:docMk/>
            <pc:sldMk cId="3009360067" sldId="282"/>
            <ac:spMk id="2" creationId="{9A2D175F-310D-3B7E-E234-232CF33606AE}"/>
          </ac:spMkLst>
        </pc:spChg>
      </pc:sldChg>
      <pc:sldChg chg="modSp mod">
        <pc:chgData name="Arvedson Kerstin" userId="28f66ce9-a06e-4583-b103-e5e844861180" providerId="ADAL" clId="{FDDD7713-37BF-4709-B1A3-385EF6B405FB}" dt="2024-01-04T14:46:27.066" v="14" actId="20577"/>
        <pc:sldMkLst>
          <pc:docMk/>
          <pc:sldMk cId="2338833213" sldId="283"/>
        </pc:sldMkLst>
        <pc:spChg chg="mod">
          <ac:chgData name="Arvedson Kerstin" userId="28f66ce9-a06e-4583-b103-e5e844861180" providerId="ADAL" clId="{FDDD7713-37BF-4709-B1A3-385EF6B405FB}" dt="2024-01-04T14:46:27.066" v="14" actId="20577"/>
          <ac:spMkLst>
            <pc:docMk/>
            <pc:sldMk cId="2338833213" sldId="283"/>
            <ac:spMk id="2" creationId="{9A2D175F-310D-3B7E-E234-232CF33606AE}"/>
          </ac:spMkLst>
        </pc:spChg>
      </pc:sldChg>
      <pc:sldChg chg="modSp mod">
        <pc:chgData name="Arvedson Kerstin" userId="28f66ce9-a06e-4583-b103-e5e844861180" providerId="ADAL" clId="{FDDD7713-37BF-4709-B1A3-385EF6B405FB}" dt="2024-01-04T14:36:03.348" v="4" actId="6549"/>
        <pc:sldMkLst>
          <pc:docMk/>
          <pc:sldMk cId="1983693111" sldId="286"/>
        </pc:sldMkLst>
        <pc:spChg chg="mod">
          <ac:chgData name="Arvedson Kerstin" userId="28f66ce9-a06e-4583-b103-e5e844861180" providerId="ADAL" clId="{FDDD7713-37BF-4709-B1A3-385EF6B405FB}" dt="2024-01-04T14:36:03.348" v="4" actId="6549"/>
          <ac:spMkLst>
            <pc:docMk/>
            <pc:sldMk cId="1983693111" sldId="286"/>
            <ac:spMk id="12" creationId="{67661D3D-2416-4FDB-B695-6BE4064EE6CE}"/>
          </ac:spMkLst>
        </pc:spChg>
      </pc:sldChg>
      <pc:sldChg chg="modNotesTx">
        <pc:chgData name="Arvedson Kerstin" userId="28f66ce9-a06e-4583-b103-e5e844861180" providerId="ADAL" clId="{FDDD7713-37BF-4709-B1A3-385EF6B405FB}" dt="2024-01-04T14:50:13.555" v="16" actId="6549"/>
        <pc:sldMkLst>
          <pc:docMk/>
          <pc:sldMk cId="282630885" sldId="288"/>
        </pc:sldMkLst>
      </pc:sldChg>
      <pc:sldChg chg="modNotesTx">
        <pc:chgData name="Arvedson Kerstin" userId="28f66ce9-a06e-4583-b103-e5e844861180" providerId="ADAL" clId="{FDDD7713-37BF-4709-B1A3-385EF6B405FB}" dt="2024-01-04T15:48:13.621" v="19" actId="20577"/>
        <pc:sldMkLst>
          <pc:docMk/>
          <pc:sldMk cId="1730968564" sldId="297"/>
        </pc:sldMkLst>
      </pc:sldChg>
      <pc:sldChg chg="modNotesTx">
        <pc:chgData name="Arvedson Kerstin" userId="28f66ce9-a06e-4583-b103-e5e844861180" providerId="ADAL" clId="{FDDD7713-37BF-4709-B1A3-385EF6B405FB}" dt="2024-01-04T14:41:08.050" v="6" actId="6549"/>
        <pc:sldMkLst>
          <pc:docMk/>
          <pc:sldMk cId="3912584762" sldId="309"/>
        </pc:sldMkLst>
      </pc:sldChg>
      <pc:sldChg chg="modNotesTx">
        <pc:chgData name="Arvedson Kerstin" userId="28f66ce9-a06e-4583-b103-e5e844861180" providerId="ADAL" clId="{FDDD7713-37BF-4709-B1A3-385EF6B405FB}" dt="2024-01-04T16:11:13.553" v="50" actId="20577"/>
        <pc:sldMkLst>
          <pc:docMk/>
          <pc:sldMk cId="2765708983" sldId="368"/>
        </pc:sldMkLst>
      </pc:sldChg>
      <pc:sldChg chg="modNotesTx">
        <pc:chgData name="Arvedson Kerstin" userId="28f66ce9-a06e-4583-b103-e5e844861180" providerId="ADAL" clId="{FDDD7713-37BF-4709-B1A3-385EF6B405FB}" dt="2024-01-04T16:14:50.892" v="55" actId="20577"/>
        <pc:sldMkLst>
          <pc:docMk/>
          <pc:sldMk cId="1525938815" sldId="372"/>
        </pc:sldMkLst>
      </pc:sldChg>
      <pc:sldChg chg="modNotesTx">
        <pc:chgData name="Arvedson Kerstin" userId="28f66ce9-a06e-4583-b103-e5e844861180" providerId="ADAL" clId="{FDDD7713-37BF-4709-B1A3-385EF6B405FB}" dt="2024-01-04T16:16:57.462" v="58" actId="20577"/>
        <pc:sldMkLst>
          <pc:docMk/>
          <pc:sldMk cId="861097367" sldId="378"/>
        </pc:sldMkLst>
      </pc:sldChg>
      <pc:sldChg chg="modSp mod modNotesTx">
        <pc:chgData name="Arvedson Kerstin" userId="28f66ce9-a06e-4583-b103-e5e844861180" providerId="ADAL" clId="{FDDD7713-37BF-4709-B1A3-385EF6B405FB}" dt="2024-01-04T16:13:08.389" v="54"/>
        <pc:sldMkLst>
          <pc:docMk/>
          <pc:sldMk cId="1021868866" sldId="381"/>
        </pc:sldMkLst>
        <pc:spChg chg="mod">
          <ac:chgData name="Arvedson Kerstin" userId="28f66ce9-a06e-4583-b103-e5e844861180" providerId="ADAL" clId="{FDDD7713-37BF-4709-B1A3-385EF6B405FB}" dt="2024-01-04T16:13:08.389" v="54"/>
          <ac:spMkLst>
            <pc:docMk/>
            <pc:sldMk cId="1021868866" sldId="381"/>
            <ac:spMk id="12" creationId="{67661D3D-2416-4FDB-B695-6BE4064EE6CE}"/>
          </ac:spMkLst>
        </pc:spChg>
      </pc:sldChg>
      <pc:sldChg chg="modNotesTx">
        <pc:chgData name="Arvedson Kerstin" userId="28f66ce9-a06e-4583-b103-e5e844861180" providerId="ADAL" clId="{FDDD7713-37BF-4709-B1A3-385EF6B405FB}" dt="2024-01-04T15:57:58.374" v="23" actId="20577"/>
        <pc:sldMkLst>
          <pc:docMk/>
          <pc:sldMk cId="4240448232" sldId="385"/>
        </pc:sldMkLst>
      </pc:sldChg>
      <pc:sldChg chg="modNotesTx">
        <pc:chgData name="Arvedson Kerstin" userId="28f66ce9-a06e-4583-b103-e5e844861180" providerId="ADAL" clId="{FDDD7713-37BF-4709-B1A3-385EF6B405FB}" dt="2024-01-04T15:58:18.894" v="24" actId="20577"/>
        <pc:sldMkLst>
          <pc:docMk/>
          <pc:sldMk cId="434884150" sldId="386"/>
        </pc:sldMkLst>
      </pc:sldChg>
      <pc:sldChg chg="modNotesTx">
        <pc:chgData name="Arvedson Kerstin" userId="28f66ce9-a06e-4583-b103-e5e844861180" providerId="ADAL" clId="{FDDD7713-37BF-4709-B1A3-385EF6B405FB}" dt="2024-01-04T16:03:10.240" v="26" actId="20577"/>
        <pc:sldMkLst>
          <pc:docMk/>
          <pc:sldMk cId="1399046290" sldId="387"/>
        </pc:sldMkLst>
      </pc:sldChg>
      <pc:sldChg chg="modNotesTx">
        <pc:chgData name="Arvedson Kerstin" userId="28f66ce9-a06e-4583-b103-e5e844861180" providerId="ADAL" clId="{FDDD7713-37BF-4709-B1A3-385EF6B405FB}" dt="2024-01-04T16:04:06.375" v="27" actId="20577"/>
        <pc:sldMkLst>
          <pc:docMk/>
          <pc:sldMk cId="3327704843" sldId="389"/>
        </pc:sldMkLst>
      </pc:sldChg>
      <pc:sldChg chg="modNotesTx">
        <pc:chgData name="Arvedson Kerstin" userId="28f66ce9-a06e-4583-b103-e5e844861180" providerId="ADAL" clId="{FDDD7713-37BF-4709-B1A3-385EF6B405FB}" dt="2024-01-04T16:04:48.614" v="30" actId="20577"/>
        <pc:sldMkLst>
          <pc:docMk/>
          <pc:sldMk cId="1804504037" sldId="390"/>
        </pc:sldMkLst>
      </pc:sldChg>
      <pc:sldChg chg="modNotesTx">
        <pc:chgData name="Arvedson Kerstin" userId="28f66ce9-a06e-4583-b103-e5e844861180" providerId="ADAL" clId="{FDDD7713-37BF-4709-B1A3-385EF6B405FB}" dt="2024-01-04T16:06:17.031" v="40" actId="20577"/>
        <pc:sldMkLst>
          <pc:docMk/>
          <pc:sldMk cId="4251111413" sldId="391"/>
        </pc:sldMkLst>
      </pc:sldChg>
      <pc:sldChg chg="modSp mod">
        <pc:chgData name="Arvedson Kerstin" userId="28f66ce9-a06e-4583-b103-e5e844861180" providerId="ADAL" clId="{FDDD7713-37BF-4709-B1A3-385EF6B405FB}" dt="2024-01-04T16:07:46.723" v="42" actId="20577"/>
        <pc:sldMkLst>
          <pc:docMk/>
          <pc:sldMk cId="2811930073" sldId="394"/>
        </pc:sldMkLst>
        <pc:spChg chg="mod">
          <ac:chgData name="Arvedson Kerstin" userId="28f66ce9-a06e-4583-b103-e5e844861180" providerId="ADAL" clId="{FDDD7713-37BF-4709-B1A3-385EF6B405FB}" dt="2024-01-04T16:07:46.723" v="42" actId="20577"/>
          <ac:spMkLst>
            <pc:docMk/>
            <pc:sldMk cId="2811930073" sldId="394"/>
            <ac:spMk id="2" creationId="{901BDFC4-EF73-9475-6225-03495B0C890F}"/>
          </ac:spMkLst>
        </pc:spChg>
      </pc:sldChg>
      <pc:sldChg chg="modSp mod modNotesTx">
        <pc:chgData name="Arvedson Kerstin" userId="28f66ce9-a06e-4583-b103-e5e844861180" providerId="ADAL" clId="{FDDD7713-37BF-4709-B1A3-385EF6B405FB}" dt="2024-01-04T16:07:58.588" v="43" actId="20577"/>
        <pc:sldMkLst>
          <pc:docMk/>
          <pc:sldMk cId="2640263480" sldId="395"/>
        </pc:sldMkLst>
        <pc:spChg chg="mod">
          <ac:chgData name="Arvedson Kerstin" userId="28f66ce9-a06e-4583-b103-e5e844861180" providerId="ADAL" clId="{FDDD7713-37BF-4709-B1A3-385EF6B405FB}" dt="2024-01-04T16:07:58.588" v="43" actId="20577"/>
          <ac:spMkLst>
            <pc:docMk/>
            <pc:sldMk cId="2640263480" sldId="395"/>
            <ac:spMk id="2" creationId="{901BDFC4-EF73-9475-6225-03495B0C890F}"/>
          </ac:spMkLst>
        </pc:spChg>
      </pc:sldChg>
      <pc:sldChg chg="modSp mod">
        <pc:chgData name="Arvedson Kerstin" userId="28f66ce9-a06e-4583-b103-e5e844861180" providerId="ADAL" clId="{FDDD7713-37BF-4709-B1A3-385EF6B405FB}" dt="2024-01-04T16:08:14.761" v="44" actId="20577"/>
        <pc:sldMkLst>
          <pc:docMk/>
          <pc:sldMk cId="2888967139" sldId="396"/>
        </pc:sldMkLst>
        <pc:spChg chg="mod">
          <ac:chgData name="Arvedson Kerstin" userId="28f66ce9-a06e-4583-b103-e5e844861180" providerId="ADAL" clId="{FDDD7713-37BF-4709-B1A3-385EF6B405FB}" dt="2024-01-04T16:08:14.761" v="44" actId="20577"/>
          <ac:spMkLst>
            <pc:docMk/>
            <pc:sldMk cId="2888967139" sldId="396"/>
            <ac:spMk id="2" creationId="{901BDFC4-EF73-9475-6225-03495B0C890F}"/>
          </ac:spMkLst>
        </pc:spChg>
      </pc:sldChg>
      <pc:sldChg chg="modSp mod">
        <pc:chgData name="Arvedson Kerstin" userId="28f66ce9-a06e-4583-b103-e5e844861180" providerId="ADAL" clId="{FDDD7713-37BF-4709-B1A3-385EF6B405FB}" dt="2024-01-04T16:09:17.026" v="47" actId="14100"/>
        <pc:sldMkLst>
          <pc:docMk/>
          <pc:sldMk cId="969282139" sldId="397"/>
        </pc:sldMkLst>
        <pc:spChg chg="mod">
          <ac:chgData name="Arvedson Kerstin" userId="28f66ce9-a06e-4583-b103-e5e844861180" providerId="ADAL" clId="{FDDD7713-37BF-4709-B1A3-385EF6B405FB}" dt="2024-01-04T16:08:54.704" v="45" actId="20577"/>
          <ac:spMkLst>
            <pc:docMk/>
            <pc:sldMk cId="969282139" sldId="397"/>
            <ac:spMk id="2" creationId="{901BDFC4-EF73-9475-6225-03495B0C890F}"/>
          </ac:spMkLst>
        </pc:spChg>
        <pc:picChg chg="mod">
          <ac:chgData name="Arvedson Kerstin" userId="28f66ce9-a06e-4583-b103-e5e844861180" providerId="ADAL" clId="{FDDD7713-37BF-4709-B1A3-385EF6B405FB}" dt="2024-01-04T16:09:17.026" v="47" actId="14100"/>
          <ac:picMkLst>
            <pc:docMk/>
            <pc:sldMk cId="969282139" sldId="397"/>
            <ac:picMk id="4" creationId="{A6BCAE0A-CA3B-F75F-3B1A-8D8AC42D124E}"/>
          </ac:picMkLst>
        </pc:picChg>
      </pc:sldChg>
      <pc:sldChg chg="modSp mod">
        <pc:chgData name="Arvedson Kerstin" userId="28f66ce9-a06e-4583-b103-e5e844861180" providerId="ADAL" clId="{FDDD7713-37BF-4709-B1A3-385EF6B405FB}" dt="2024-01-04T16:10:07.328" v="48" actId="20577"/>
        <pc:sldMkLst>
          <pc:docMk/>
          <pc:sldMk cId="72374831" sldId="399"/>
        </pc:sldMkLst>
        <pc:spChg chg="mod">
          <ac:chgData name="Arvedson Kerstin" userId="28f66ce9-a06e-4583-b103-e5e844861180" providerId="ADAL" clId="{FDDD7713-37BF-4709-B1A3-385EF6B405FB}" dt="2024-01-04T16:10:07.328" v="48" actId="20577"/>
          <ac:spMkLst>
            <pc:docMk/>
            <pc:sldMk cId="72374831" sldId="399"/>
            <ac:spMk id="2" creationId="{901BDFC4-EF73-9475-6225-03495B0C890F}"/>
          </ac:spMkLst>
        </pc:spChg>
      </pc:sldChg>
      <pc:sldChg chg="modNotesTx">
        <pc:chgData name="Arvedson Kerstin" userId="28f66ce9-a06e-4583-b103-e5e844861180" providerId="ADAL" clId="{FDDD7713-37BF-4709-B1A3-385EF6B405FB}" dt="2024-01-04T15:54:34.299" v="20" actId="20577"/>
        <pc:sldMkLst>
          <pc:docMk/>
          <pc:sldMk cId="601376225" sldId="403"/>
        </pc:sldMkLst>
      </pc:sldChg>
      <pc:sldChg chg="modNotesTx">
        <pc:chgData name="Arvedson Kerstin" userId="28f66ce9-a06e-4583-b103-e5e844861180" providerId="ADAL" clId="{FDDD7713-37BF-4709-B1A3-385EF6B405FB}" dt="2024-01-04T15:56:03.436" v="21" actId="20577"/>
        <pc:sldMkLst>
          <pc:docMk/>
          <pc:sldMk cId="3871415631" sldId="408"/>
        </pc:sldMkLst>
      </pc:sldChg>
      <pc:sldChg chg="new del">
        <pc:chgData name="Arvedson Kerstin" userId="28f66ce9-a06e-4583-b103-e5e844861180" providerId="ADAL" clId="{FDDD7713-37BF-4709-B1A3-385EF6B405FB}" dt="2024-01-04T15:47:05.724" v="18" actId="680"/>
        <pc:sldMkLst>
          <pc:docMk/>
          <pc:sldMk cId="974169213" sldId="4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806C2ED-7FEF-CA9D-165B-4D962EE4AA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a:extLst>
              <a:ext uri="{FF2B5EF4-FFF2-40B4-BE49-F238E27FC236}">
                <a16:creationId xmlns:a16="http://schemas.microsoft.com/office/drawing/2014/main" id="{AA80074C-4C24-1F95-F815-7E2C1A3D2F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061016-CE19-4967-9B51-2E673CC7D778}" type="datetimeFigureOut">
              <a:rPr lang="en-US" smtClean="0"/>
              <a:t>1/15/2024</a:t>
            </a:fld>
            <a:endParaRPr lang="en-US"/>
          </a:p>
        </p:txBody>
      </p:sp>
      <p:sp>
        <p:nvSpPr>
          <p:cNvPr id="4" name="Platshållare för sidfot 3">
            <a:extLst>
              <a:ext uri="{FF2B5EF4-FFF2-40B4-BE49-F238E27FC236}">
                <a16:creationId xmlns:a16="http://schemas.microsoft.com/office/drawing/2014/main" id="{8FF900D2-2D53-00A5-8EC0-B412AA9DD8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Platshållare för bildnummer 4">
            <a:extLst>
              <a:ext uri="{FF2B5EF4-FFF2-40B4-BE49-F238E27FC236}">
                <a16:creationId xmlns:a16="http://schemas.microsoft.com/office/drawing/2014/main" id="{72858D45-9C90-B3D8-3730-BA62937DF1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005FE7-C170-4290-A6B2-5438352232EB}" type="slidenum">
              <a:rPr lang="en-US" smtClean="0"/>
              <a:t>‹#›</a:t>
            </a:fld>
            <a:endParaRPr lang="en-US"/>
          </a:p>
        </p:txBody>
      </p:sp>
    </p:spTree>
    <p:extLst>
      <p:ext uri="{BB962C8B-B14F-4D97-AF65-F5344CB8AC3E}">
        <p14:creationId xmlns:p14="http://schemas.microsoft.com/office/powerpoint/2010/main" val="168882166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C717-3409-4EE5-82A3-D86E820AAD84}" type="datetimeFigureOut">
              <a:rPr lang="en-US" smtClean="0"/>
              <a:t>1/15/2024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A6AC0-C95D-482C-BDAD-2366AE87EEA3}" type="slidenum">
              <a:rPr lang="en-US" smtClean="0"/>
              <a:t>‹#›</a:t>
            </a:fld>
            <a:endParaRPr lang="en-US"/>
          </a:p>
        </p:txBody>
      </p:sp>
    </p:spTree>
    <p:extLst>
      <p:ext uri="{BB962C8B-B14F-4D97-AF65-F5344CB8AC3E}">
        <p14:creationId xmlns:p14="http://schemas.microsoft.com/office/powerpoint/2010/main" val="182285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a:t>
            </a:fld>
            <a:endParaRPr lang="sv-SE"/>
          </a:p>
        </p:txBody>
      </p:sp>
    </p:spTree>
    <p:extLst>
      <p:ext uri="{BB962C8B-B14F-4D97-AF65-F5344CB8AC3E}">
        <p14:creationId xmlns:p14="http://schemas.microsoft.com/office/powerpoint/2010/main" val="158733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0" dirty="0"/>
              <a:t>Dessa bilder visar hur man hämtar fotografi från personposten, men det är samma flöde om man gör det vid beställningstillfället</a:t>
            </a:r>
          </a:p>
          <a:p>
            <a:pPr marL="228600" indent="-228600">
              <a:buAutoNum type="arabicPeriod"/>
            </a:pPr>
            <a:r>
              <a:rPr lang="sv-SE" i="1" dirty="0"/>
              <a:t>Sök upp användaren</a:t>
            </a:r>
          </a:p>
          <a:p>
            <a:pPr marL="228600" indent="-228600">
              <a:buAutoNum type="arabicPeriod"/>
            </a:pPr>
            <a:r>
              <a:rPr lang="sv-SE" i="1" dirty="0"/>
              <a:t>Klicka på pennan vid ikonen för fotografi</a:t>
            </a:r>
          </a:p>
          <a:p>
            <a:pPr marL="0" indent="0">
              <a:buNone/>
            </a:pPr>
            <a:endParaRPr lang="sv-SE" i="1" dirty="0"/>
          </a:p>
        </p:txBody>
      </p:sp>
      <p:sp>
        <p:nvSpPr>
          <p:cNvPr id="4" name="Platshållare för bildnummer 3"/>
          <p:cNvSpPr>
            <a:spLocks noGrp="1"/>
          </p:cNvSpPr>
          <p:nvPr>
            <p:ph type="sldNum" sz="quarter" idx="5"/>
          </p:nvPr>
        </p:nvSpPr>
        <p:spPr/>
        <p:txBody>
          <a:bodyPr/>
          <a:lstStyle/>
          <a:p>
            <a:fld id="{367A6AC0-C95D-482C-BDAD-2366AE87EEA3}" type="slidenum">
              <a:rPr lang="sv-SE" smtClean="0"/>
              <a:t>10</a:t>
            </a:fld>
            <a:endParaRPr lang="sv-SE"/>
          </a:p>
        </p:txBody>
      </p:sp>
    </p:spTree>
    <p:extLst>
      <p:ext uri="{BB962C8B-B14F-4D97-AF65-F5344CB8AC3E}">
        <p14:creationId xmlns:p14="http://schemas.microsoft.com/office/powerpoint/2010/main" val="1447346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Krävs en dator med två kortläsare och minst behörighetsrollen Handläggare</a:t>
            </a:r>
          </a:p>
          <a:p>
            <a:r>
              <a:rPr lang="sv-SE" dirty="0"/>
              <a:t>Sök upp personen</a:t>
            </a:r>
          </a:p>
          <a:p>
            <a:r>
              <a:rPr lang="sv-SE" dirty="0"/>
              <a:t>Hitta det aktuella kortet med rätt serienummer som användaren vill ha hjälp att låsa upp</a:t>
            </a:r>
          </a:p>
          <a:p>
            <a:r>
              <a:rPr lang="sv-SE" dirty="0"/>
              <a:t>Klicka på ”Lås upp kort”</a:t>
            </a:r>
          </a:p>
        </p:txBody>
      </p:sp>
      <p:sp>
        <p:nvSpPr>
          <p:cNvPr id="4" name="Platshållare för bildnummer 3"/>
          <p:cNvSpPr>
            <a:spLocks noGrp="1"/>
          </p:cNvSpPr>
          <p:nvPr>
            <p:ph type="sldNum" sz="quarter" idx="5"/>
          </p:nvPr>
        </p:nvSpPr>
        <p:spPr/>
        <p:txBody>
          <a:bodyPr/>
          <a:lstStyle/>
          <a:p>
            <a:fld id="{367A6AC0-C95D-482C-BDAD-2366AE87EEA3}" type="slidenum">
              <a:rPr lang="en-US" smtClean="0"/>
              <a:t>105</a:t>
            </a:fld>
            <a:endParaRPr lang="en-US"/>
          </a:p>
        </p:txBody>
      </p:sp>
    </p:spTree>
    <p:extLst>
      <p:ext uri="{BB962C8B-B14F-4D97-AF65-F5344CB8AC3E}">
        <p14:creationId xmlns:p14="http://schemas.microsoft.com/office/powerpoint/2010/main" val="39874281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ID-administratören genomför en identifiering, enligt de 7 stegen</a:t>
            </a:r>
          </a:p>
          <a:p>
            <a:r>
              <a:rPr lang="sv-SE" dirty="0"/>
              <a:t>Klickar på ”FORTSÄTT”</a:t>
            </a:r>
          </a:p>
          <a:p>
            <a:r>
              <a:rPr lang="sv-SE" dirty="0"/>
              <a:t>ID-administratören bekräftar att upplåsning av SITHS-kortet ska göras genom en förnyad autentisering</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106</a:t>
            </a:fld>
            <a:endParaRPr lang="en-US"/>
          </a:p>
        </p:txBody>
      </p:sp>
    </p:spTree>
    <p:extLst>
      <p:ext uri="{BB962C8B-B14F-4D97-AF65-F5344CB8AC3E}">
        <p14:creationId xmlns:p14="http://schemas.microsoft.com/office/powerpoint/2010/main" val="1313501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ID-administratörens kort och användarens kort måste sitta i varsin kortläsare för att det ska fungera och bådas kort måst sitta kvar under hela upplåsningen.</a:t>
            </a:r>
          </a:p>
          <a:p>
            <a:r>
              <a:rPr lang="sv-SE" dirty="0"/>
              <a:t>Användaren ska ta del av informationen som står på skärmen </a:t>
            </a:r>
          </a:p>
          <a:p>
            <a:r>
              <a:rPr lang="sv-SE" dirty="0"/>
              <a:t>Klicka på ”LÅS UPP”</a:t>
            </a:r>
          </a:p>
        </p:txBody>
      </p:sp>
      <p:sp>
        <p:nvSpPr>
          <p:cNvPr id="4" name="Platshållare för bildnummer 3"/>
          <p:cNvSpPr>
            <a:spLocks noGrp="1"/>
          </p:cNvSpPr>
          <p:nvPr>
            <p:ph type="sldNum" sz="quarter" idx="5"/>
          </p:nvPr>
        </p:nvSpPr>
        <p:spPr/>
        <p:txBody>
          <a:bodyPr/>
          <a:lstStyle/>
          <a:p>
            <a:fld id="{367A6AC0-C95D-482C-BDAD-2366AE87EEA3}" type="slidenum">
              <a:rPr lang="en-US" smtClean="0"/>
              <a:t>107</a:t>
            </a:fld>
            <a:endParaRPr lang="en-US"/>
          </a:p>
        </p:txBody>
      </p:sp>
    </p:spTree>
    <p:extLst>
      <p:ext uri="{BB962C8B-B14F-4D97-AF65-F5344CB8AC3E}">
        <p14:creationId xmlns:p14="http://schemas.microsoft.com/office/powerpoint/2010/main" val="14213162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SITHS eID </a:t>
            </a:r>
            <a:r>
              <a:rPr lang="sv-SE" dirty="0" err="1"/>
              <a:t>appen</a:t>
            </a:r>
            <a:r>
              <a:rPr lang="sv-SE" dirty="0"/>
              <a:t> startar</a:t>
            </a:r>
          </a:p>
          <a:p>
            <a:r>
              <a:rPr lang="sv-SE" dirty="0"/>
              <a:t>Användaren väljer och anger en ny legitimeringskod, 6-8 siffor</a:t>
            </a:r>
          </a:p>
          <a:p>
            <a:r>
              <a:rPr lang="sv-SE" dirty="0"/>
              <a:t>Upprepar den nya legitimeringskoden</a:t>
            </a:r>
          </a:p>
          <a:p>
            <a:r>
              <a:rPr lang="sv-SE" dirty="0"/>
              <a:t>Klickar på ”Lås upp kort” </a:t>
            </a:r>
          </a:p>
        </p:txBody>
      </p:sp>
      <p:sp>
        <p:nvSpPr>
          <p:cNvPr id="4" name="Platshållare för bildnummer 3"/>
          <p:cNvSpPr>
            <a:spLocks noGrp="1"/>
          </p:cNvSpPr>
          <p:nvPr>
            <p:ph type="sldNum" sz="quarter" idx="5"/>
          </p:nvPr>
        </p:nvSpPr>
        <p:spPr/>
        <p:txBody>
          <a:bodyPr/>
          <a:lstStyle/>
          <a:p>
            <a:fld id="{367A6AC0-C95D-482C-BDAD-2366AE87EEA3}" type="slidenum">
              <a:rPr lang="en-US" smtClean="0"/>
              <a:t>108</a:t>
            </a:fld>
            <a:endParaRPr lang="en-US"/>
          </a:p>
        </p:txBody>
      </p:sp>
    </p:spTree>
    <p:extLst>
      <p:ext uri="{BB962C8B-B14F-4D97-AF65-F5344CB8AC3E}">
        <p14:creationId xmlns:p14="http://schemas.microsoft.com/office/powerpoint/2010/main" val="4546732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SITHS eID </a:t>
            </a:r>
            <a:r>
              <a:rPr lang="sv-SE" dirty="0" err="1"/>
              <a:t>appen</a:t>
            </a:r>
            <a:r>
              <a:rPr lang="sv-SE" dirty="0"/>
              <a:t> presenterar ett meddelande att kortet är upplåst</a:t>
            </a:r>
          </a:p>
          <a:p>
            <a:r>
              <a:rPr lang="sv-SE" dirty="0"/>
              <a:t>SITHS eID Portal visar att upplåsningen </a:t>
            </a:r>
            <a:r>
              <a:rPr lang="sv-SE"/>
              <a:t>av SITHS-kortet lyckades</a:t>
            </a:r>
            <a:endParaRPr lang="sv-SE" dirty="0"/>
          </a:p>
          <a:p>
            <a:r>
              <a:rPr lang="sv-SE" dirty="0"/>
              <a:t>ID-administratören kan ”ta tillbaka” skärmen och klicka på ”AVSLUTA”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109</a:t>
            </a:fld>
            <a:endParaRPr lang="en-US"/>
          </a:p>
        </p:txBody>
      </p:sp>
    </p:spTree>
    <p:extLst>
      <p:ext uri="{BB962C8B-B14F-4D97-AF65-F5344CB8AC3E}">
        <p14:creationId xmlns:p14="http://schemas.microsoft.com/office/powerpoint/2010/main" val="38179484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Personvyn visas igen i SIHTS eID Portal</a:t>
            </a:r>
          </a:p>
        </p:txBody>
      </p:sp>
      <p:sp>
        <p:nvSpPr>
          <p:cNvPr id="4" name="Platshållare för bildnummer 3"/>
          <p:cNvSpPr>
            <a:spLocks noGrp="1"/>
          </p:cNvSpPr>
          <p:nvPr>
            <p:ph type="sldNum" sz="quarter" idx="5"/>
          </p:nvPr>
        </p:nvSpPr>
        <p:spPr/>
        <p:txBody>
          <a:bodyPr/>
          <a:lstStyle/>
          <a:p>
            <a:fld id="{367A6AC0-C95D-482C-BDAD-2366AE87EEA3}" type="slidenum">
              <a:rPr lang="en-US" smtClean="0"/>
              <a:t>110</a:t>
            </a:fld>
            <a:endParaRPr lang="en-US"/>
          </a:p>
        </p:txBody>
      </p:sp>
    </p:spTree>
    <p:extLst>
      <p:ext uri="{BB962C8B-B14F-4D97-AF65-F5344CB8AC3E}">
        <p14:creationId xmlns:p14="http://schemas.microsoft.com/office/powerpoint/2010/main" val="28691039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 får en notifiering via e-post (om det finns en e-post upplagd i HSA)</a:t>
            </a:r>
          </a:p>
          <a:p>
            <a:r>
              <a:rPr lang="sv-SE" dirty="0"/>
              <a:t>Att ett upplåsningsförsök har gjorts</a:t>
            </a:r>
          </a:p>
        </p:txBody>
      </p:sp>
      <p:sp>
        <p:nvSpPr>
          <p:cNvPr id="4" name="Platshållare för bildnummer 3"/>
          <p:cNvSpPr>
            <a:spLocks noGrp="1"/>
          </p:cNvSpPr>
          <p:nvPr>
            <p:ph type="sldNum" sz="quarter" idx="5"/>
          </p:nvPr>
        </p:nvSpPr>
        <p:spPr/>
        <p:txBody>
          <a:bodyPr/>
          <a:lstStyle/>
          <a:p>
            <a:fld id="{367A6AC0-C95D-482C-BDAD-2366AE87EEA3}" type="slidenum">
              <a:rPr lang="en-US" smtClean="0"/>
              <a:t>111</a:t>
            </a:fld>
            <a:endParaRPr lang="en-US"/>
          </a:p>
        </p:txBody>
      </p:sp>
    </p:spTree>
    <p:extLst>
      <p:ext uri="{BB962C8B-B14F-4D97-AF65-F5344CB8AC3E}">
        <p14:creationId xmlns:p14="http://schemas.microsoft.com/office/powerpoint/2010/main" val="2780155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dirty="0"/>
              <a:t>1. Höger klicka på SITHS eID </a:t>
            </a:r>
            <a:r>
              <a:rPr lang="sv-SE" dirty="0" err="1"/>
              <a:t>app</a:t>
            </a:r>
            <a:r>
              <a:rPr lang="sv-SE" dirty="0"/>
              <a:t>, välj Öppna</a:t>
            </a:r>
          </a:p>
          <a:p>
            <a:pPr marL="0" indent="0">
              <a:buFont typeface="+mj-lt"/>
              <a:buNone/>
            </a:pPr>
            <a:r>
              <a:rPr lang="sv-SE" dirty="0"/>
              <a:t>2. SITHS eID </a:t>
            </a:r>
            <a:r>
              <a:rPr lang="sv-SE" dirty="0" err="1"/>
              <a:t>app</a:t>
            </a:r>
            <a:r>
              <a:rPr lang="sv-SE" dirty="0"/>
              <a:t> visar att legitimeringskoden är låst </a:t>
            </a:r>
          </a:p>
          <a:p>
            <a:pPr marL="0" indent="0">
              <a:buFont typeface="+mj-lt"/>
              <a:buNone/>
            </a:pPr>
            <a:r>
              <a:rPr lang="sv-SE" dirty="0"/>
              <a:t>3. Ange upplåsningskoden, dvs PUK-kod som finns i det ursprungliga pin-brevet alt PUK-brev om ett PUK-brev är beställt vid ett senare tillfälle.</a:t>
            </a:r>
          </a:p>
          <a:p>
            <a:pPr marL="685800" lvl="1" indent="-228600">
              <a:buFont typeface="+mj-lt"/>
              <a:buAutoNum type="alphaLcParenR"/>
            </a:pPr>
            <a:r>
              <a:rPr lang="sv-SE" dirty="0"/>
              <a:t>Ange en ny legitimeringskod 6-8 siffror, upprepa den nya koden</a:t>
            </a:r>
          </a:p>
          <a:p>
            <a:pPr marL="685800" lvl="1" indent="-228600">
              <a:buFont typeface="+mj-lt"/>
              <a:buAutoNum type="alphaLcParenR"/>
            </a:pPr>
            <a:r>
              <a:rPr lang="sv-SE" dirty="0"/>
              <a:t>Klicka på ”Lås upp legitimeringskod”</a:t>
            </a:r>
            <a:endParaRPr lang="sv-SE" sz="1200" kern="1200" dirty="0">
              <a:solidFill>
                <a:schemeClr val="tx1"/>
              </a:solidFill>
              <a:latin typeface="+mn-lt"/>
              <a:ea typeface="+mn-ea"/>
              <a:cs typeface="+mn-cs"/>
            </a:endParaRPr>
          </a:p>
          <a:p>
            <a:pPr marL="0" lvl="1" indent="0" algn="l" defTabSz="914400" rtl="0" eaLnBrk="1" latinLnBrk="0" hangingPunct="1">
              <a:buFont typeface="+mj-lt"/>
              <a:buNone/>
            </a:pPr>
            <a:r>
              <a:rPr lang="sv-SE" sz="1200" kern="1200" dirty="0">
                <a:solidFill>
                  <a:schemeClr val="tx1"/>
                </a:solidFill>
                <a:latin typeface="+mn-lt"/>
                <a:ea typeface="+mn-ea"/>
                <a:cs typeface="+mn-cs"/>
              </a:rPr>
              <a:t>4.  SITHS eID </a:t>
            </a:r>
            <a:r>
              <a:rPr lang="sv-SE" sz="1200" kern="1200" dirty="0" err="1">
                <a:solidFill>
                  <a:schemeClr val="tx1"/>
                </a:solidFill>
                <a:latin typeface="+mn-lt"/>
                <a:ea typeface="+mn-ea"/>
                <a:cs typeface="+mn-cs"/>
              </a:rPr>
              <a:t>appen</a:t>
            </a:r>
            <a:r>
              <a:rPr lang="sv-SE" sz="1200" kern="1200" dirty="0">
                <a:solidFill>
                  <a:schemeClr val="tx1"/>
                </a:solidFill>
                <a:latin typeface="+mn-lt"/>
                <a:ea typeface="+mn-ea"/>
                <a:cs typeface="+mn-cs"/>
              </a:rPr>
              <a:t> meddelar att legitimeringskoden är upplåst</a:t>
            </a:r>
          </a:p>
          <a:p>
            <a:pPr marL="685800" lvl="1" indent="-228600">
              <a:buFont typeface="+mj-lt"/>
              <a:buAutoNum type="alphaLcParenR"/>
            </a:pPr>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112</a:t>
            </a:fld>
            <a:endParaRPr lang="en-US"/>
          </a:p>
        </p:txBody>
      </p:sp>
    </p:spTree>
    <p:extLst>
      <p:ext uri="{BB962C8B-B14F-4D97-AF65-F5344CB8AC3E}">
        <p14:creationId xmlns:p14="http://schemas.microsoft.com/office/powerpoint/2010/main" val="29774609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07000"/>
              </a:lnSpc>
              <a:spcBef>
                <a:spcPts val="1200"/>
              </a:spcBef>
              <a:buFont typeface="+mj-lt"/>
              <a:buNone/>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Sök fram personen  (Det går även bra att söka på kortnummer)</a:t>
            </a:r>
          </a:p>
          <a:p>
            <a:pPr marL="0" lvl="0" indent="0">
              <a:lnSpc>
                <a:spcPct val="107000"/>
              </a:lnSpc>
              <a:spcBef>
                <a:spcPts val="1200"/>
              </a:spcBef>
              <a:buFont typeface="+mj-lt"/>
              <a:buNone/>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väljer rätt kortnummer</a:t>
            </a:r>
            <a:br>
              <a:rPr lang="sv-SE" sz="1800" dirty="0">
                <a:effectLst/>
                <a:latin typeface="Times New Roman" panose="02020603050405020304" pitchFamily="18" charset="0"/>
                <a:ea typeface="Calibri" panose="020F0502020204030204" pitchFamily="34" charset="0"/>
                <a:cs typeface="Times New Roman" panose="02020603050405020304" pitchFamily="18" charset="0"/>
              </a:rPr>
            </a:b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Väljer </a:t>
            </a:r>
            <a:r>
              <a:rPr lang="sv-SE" sz="1800" b="1" dirty="0">
                <a:effectLst/>
                <a:latin typeface="Times New Roman" panose="02020603050405020304" pitchFamily="18" charset="0"/>
                <a:ea typeface="Calibri" panose="020F0502020204030204" pitchFamily="34" charset="0"/>
                <a:cs typeface="Times New Roman" panose="02020603050405020304" pitchFamily="18" charset="0"/>
              </a:rPr>
              <a:t>Spärra kort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113</a:t>
            </a:fld>
            <a:endParaRPr lang="en-US"/>
          </a:p>
        </p:txBody>
      </p:sp>
    </p:spTree>
    <p:extLst>
      <p:ext uri="{BB962C8B-B14F-4D97-AF65-F5344CB8AC3E}">
        <p14:creationId xmlns:p14="http://schemas.microsoft.com/office/powerpoint/2010/main" val="2934893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Times New Roman" panose="02020603050405020304" pitchFamily="18" charset="0"/>
                <a:ea typeface="Calibri" panose="020F0502020204030204" pitchFamily="34" charset="0"/>
                <a:cs typeface="Times New Roman" panose="02020603050405020304" pitchFamily="18" charset="0"/>
              </a:rPr>
              <a:t>ID-administratören verifierar att det är rätt kort som ska spärras</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114</a:t>
            </a:fld>
            <a:endParaRPr lang="en-US"/>
          </a:p>
        </p:txBody>
      </p:sp>
    </p:spTree>
    <p:extLst>
      <p:ext uri="{BB962C8B-B14F-4D97-AF65-F5344CB8AC3E}">
        <p14:creationId xmlns:p14="http://schemas.microsoft.com/office/powerpoint/2010/main" val="413439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1" dirty="0"/>
              <a:t>3. Klicka på ”HÄMTA Fotografi”</a:t>
            </a:r>
          </a:p>
          <a:p>
            <a:pPr marL="0" indent="0">
              <a:buNone/>
            </a:pPr>
            <a:r>
              <a:rPr lang="sv-SE" i="1" dirty="0"/>
              <a:t>4. Filhanteraren öppnas</a:t>
            </a:r>
          </a:p>
          <a:p>
            <a:pPr marL="0" indent="0">
              <a:buNone/>
            </a:pPr>
            <a:r>
              <a:rPr lang="sv-SE" i="1" dirty="0"/>
              <a:t>5. Välj foto för den aktuella användaren</a:t>
            </a:r>
          </a:p>
        </p:txBody>
      </p:sp>
      <p:sp>
        <p:nvSpPr>
          <p:cNvPr id="4" name="Platshållare för bildnummer 3"/>
          <p:cNvSpPr>
            <a:spLocks noGrp="1"/>
          </p:cNvSpPr>
          <p:nvPr>
            <p:ph type="sldNum" sz="quarter" idx="5"/>
          </p:nvPr>
        </p:nvSpPr>
        <p:spPr/>
        <p:txBody>
          <a:bodyPr/>
          <a:lstStyle/>
          <a:p>
            <a:fld id="{367A6AC0-C95D-482C-BDAD-2366AE87EEA3}" type="slidenum">
              <a:rPr lang="sv-SE" smtClean="0"/>
              <a:t>11</a:t>
            </a:fld>
            <a:endParaRPr lang="sv-SE"/>
          </a:p>
        </p:txBody>
      </p:sp>
    </p:spTree>
    <p:extLst>
      <p:ext uri="{BB962C8B-B14F-4D97-AF65-F5344CB8AC3E}">
        <p14:creationId xmlns:p14="http://schemas.microsoft.com/office/powerpoint/2010/main" val="5794501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Notifiering att spärren gick bra</a:t>
            </a:r>
          </a:p>
        </p:txBody>
      </p:sp>
      <p:sp>
        <p:nvSpPr>
          <p:cNvPr id="4" name="Platshållare för bildnummer 3"/>
          <p:cNvSpPr>
            <a:spLocks noGrp="1"/>
          </p:cNvSpPr>
          <p:nvPr>
            <p:ph type="sldNum" sz="quarter" idx="5"/>
          </p:nvPr>
        </p:nvSpPr>
        <p:spPr/>
        <p:txBody>
          <a:bodyPr/>
          <a:lstStyle/>
          <a:p>
            <a:fld id="{367A6AC0-C95D-482C-BDAD-2366AE87EEA3}" type="slidenum">
              <a:rPr lang="en-US" smtClean="0"/>
              <a:t>115</a:t>
            </a:fld>
            <a:endParaRPr lang="en-US"/>
          </a:p>
        </p:txBody>
      </p:sp>
    </p:spTree>
    <p:extLst>
      <p:ext uri="{BB962C8B-B14F-4D97-AF65-F5344CB8AC3E}">
        <p14:creationId xmlns:p14="http://schemas.microsoft.com/office/powerpoint/2010/main" val="32032149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spärrade kortet visas nu under Ogiltiga bärare</a:t>
            </a:r>
          </a:p>
        </p:txBody>
      </p:sp>
      <p:sp>
        <p:nvSpPr>
          <p:cNvPr id="4" name="Platshållare för bildnummer 3"/>
          <p:cNvSpPr>
            <a:spLocks noGrp="1"/>
          </p:cNvSpPr>
          <p:nvPr>
            <p:ph type="sldNum" sz="quarter" idx="5"/>
          </p:nvPr>
        </p:nvSpPr>
        <p:spPr/>
        <p:txBody>
          <a:bodyPr/>
          <a:lstStyle/>
          <a:p>
            <a:fld id="{367A6AC0-C95D-482C-BDAD-2366AE87EEA3}" type="slidenum">
              <a:rPr lang="en-US" smtClean="0"/>
              <a:t>116</a:t>
            </a:fld>
            <a:endParaRPr lang="en-US"/>
          </a:p>
        </p:txBody>
      </p:sp>
    </p:spTree>
    <p:extLst>
      <p:ext uri="{BB962C8B-B14F-4D97-AF65-F5344CB8AC3E}">
        <p14:creationId xmlns:p14="http://schemas.microsoft.com/office/powerpoint/2010/main" val="28264742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Spärra SITHS eID kan du göra på </a:t>
            </a:r>
          </a:p>
          <a:p>
            <a:pPr marL="628650" lvl="1" indent="-171450">
              <a:buFont typeface="Arial" panose="020B0604020202020204" pitchFamily="34" charset="0"/>
              <a:buChar char="•"/>
            </a:pPr>
            <a:r>
              <a:rPr lang="sv-SE" dirty="0"/>
              <a:t>Reservkort</a:t>
            </a:r>
          </a:p>
          <a:p>
            <a:pPr marL="628650" lvl="1" indent="-171450">
              <a:buFont typeface="Arial" panose="020B0604020202020204" pitchFamily="34" charset="0"/>
              <a:buChar char="•"/>
            </a:pPr>
            <a:r>
              <a:rPr lang="sv-SE" dirty="0"/>
              <a:t>SITHS eID från annan organisation på ett ordinarie kort </a:t>
            </a:r>
          </a:p>
          <a:p>
            <a:pPr marL="457200" lvl="1" indent="0">
              <a:buFont typeface="Arial" panose="020B0604020202020204" pitchFamily="34" charset="0"/>
              <a:buNone/>
            </a:pPr>
            <a:endParaRPr lang="sv-SE" dirty="0"/>
          </a:p>
          <a:p>
            <a:pPr marL="0" indent="0">
              <a:buFont typeface="Arial" panose="020B0604020202020204" pitchFamily="34" charset="0"/>
              <a:buNone/>
            </a:pPr>
            <a:r>
              <a:rPr lang="sv-SE" dirty="0"/>
              <a:t>Sök fram personen</a:t>
            </a:r>
          </a:p>
          <a:p>
            <a:pPr marL="0" indent="0">
              <a:buFont typeface="Arial" panose="020B0604020202020204" pitchFamily="34" charset="0"/>
              <a:buNone/>
            </a:pPr>
            <a:r>
              <a:rPr lang="sv-SE" dirty="0"/>
              <a:t>Välj rätt kortnummer</a:t>
            </a:r>
          </a:p>
          <a:p>
            <a:pPr marL="0" indent="0">
              <a:buFont typeface="Arial" panose="020B0604020202020204" pitchFamily="34" charset="0"/>
              <a:buNone/>
            </a:pPr>
            <a:r>
              <a:rPr lang="sv-SE" dirty="0"/>
              <a:t>På kortet; välj och expandera rätt SITHS eID</a:t>
            </a:r>
          </a:p>
          <a:p>
            <a:pPr marL="0" indent="0">
              <a:buFont typeface="Arial" panose="020B0604020202020204" pitchFamily="34" charset="0"/>
              <a:buNone/>
            </a:pPr>
            <a:r>
              <a:rPr lang="sv-SE" dirty="0"/>
              <a:t>Väljer Spärra SITHS eID </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117</a:t>
            </a:fld>
            <a:endParaRPr lang="en-US"/>
          </a:p>
        </p:txBody>
      </p:sp>
    </p:spTree>
    <p:extLst>
      <p:ext uri="{BB962C8B-B14F-4D97-AF65-F5344CB8AC3E}">
        <p14:creationId xmlns:p14="http://schemas.microsoft.com/office/powerpoint/2010/main" val="40646872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ID-administratören verifierar att det är rätt SITHS eID som ska spärras</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118</a:t>
            </a:fld>
            <a:endParaRPr lang="en-US"/>
          </a:p>
        </p:txBody>
      </p:sp>
    </p:spTree>
    <p:extLst>
      <p:ext uri="{BB962C8B-B14F-4D97-AF65-F5344CB8AC3E}">
        <p14:creationId xmlns:p14="http://schemas.microsoft.com/office/powerpoint/2010/main" val="25795175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Notifiering att spärren av SITHS eID lyckades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detta fall så ser man inget under Ogiltiga bärare eftersom kortet fortfarande är aktivt men om du tittar på Historiken på det aktuella kortet så visas spärren av SITHS eID</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119</a:t>
            </a:fld>
            <a:endParaRPr lang="en-US"/>
          </a:p>
        </p:txBody>
      </p:sp>
    </p:spTree>
    <p:extLst>
      <p:ext uri="{BB962C8B-B14F-4D97-AF65-F5344CB8AC3E}">
        <p14:creationId xmlns:p14="http://schemas.microsoft.com/office/powerpoint/2010/main" val="25312784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historiken på det aktuella kortet så finns två händelser med spärr av SITHS eID</a:t>
            </a:r>
          </a:p>
        </p:txBody>
      </p:sp>
      <p:sp>
        <p:nvSpPr>
          <p:cNvPr id="4" name="Platshållare för bildnummer 3"/>
          <p:cNvSpPr>
            <a:spLocks noGrp="1"/>
          </p:cNvSpPr>
          <p:nvPr>
            <p:ph type="sldNum" sz="quarter" idx="5"/>
          </p:nvPr>
        </p:nvSpPr>
        <p:spPr/>
        <p:txBody>
          <a:bodyPr/>
          <a:lstStyle/>
          <a:p>
            <a:fld id="{367A6AC0-C95D-482C-BDAD-2366AE87EEA3}" type="slidenum">
              <a:rPr lang="en-US" smtClean="0"/>
              <a:t>120</a:t>
            </a:fld>
            <a:endParaRPr lang="en-US"/>
          </a:p>
        </p:txBody>
      </p:sp>
    </p:spTree>
    <p:extLst>
      <p:ext uri="{BB962C8B-B14F-4D97-AF65-F5344CB8AC3E}">
        <p14:creationId xmlns:p14="http://schemas.microsoft.com/office/powerpoint/2010/main" val="37134825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07000"/>
              </a:lnSpc>
              <a:spcBef>
                <a:spcPts val="1200"/>
              </a:spcBef>
              <a:buFont typeface="+mj-lt"/>
              <a:buNone/>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sök fram personen och väljer rätt bärare (Mobilt SITHS)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1200"/>
              </a:spcBef>
              <a:buFont typeface="+mj-lt"/>
              <a:buNone/>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Expandera Mobilt SITHS och expandera SITHS eID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1200"/>
              </a:spcBef>
              <a:buFont typeface="+mj-lt"/>
              <a:buNone/>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Välj </a:t>
            </a:r>
            <a:r>
              <a:rPr lang="sv-SE" sz="1800" b="1" dirty="0">
                <a:effectLst/>
                <a:latin typeface="Times New Roman" panose="02020603050405020304" pitchFamily="18" charset="0"/>
                <a:ea typeface="Calibri" panose="020F0502020204030204" pitchFamily="34" charset="0"/>
                <a:cs typeface="Times New Roman" panose="02020603050405020304" pitchFamily="18" charset="0"/>
              </a:rPr>
              <a:t>Spärra SITHS eID</a:t>
            </a: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121</a:t>
            </a:fld>
            <a:endParaRPr lang="en-US"/>
          </a:p>
        </p:txBody>
      </p:sp>
    </p:spTree>
    <p:extLst>
      <p:ext uri="{BB962C8B-B14F-4D97-AF65-F5344CB8AC3E}">
        <p14:creationId xmlns:p14="http://schemas.microsoft.com/office/powerpoint/2010/main" val="30656235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Times New Roman" panose="02020603050405020304" pitchFamily="18" charset="0"/>
                <a:ea typeface="Calibri" panose="020F0502020204030204" pitchFamily="34" charset="0"/>
                <a:cs typeface="Times New Roman" panose="02020603050405020304" pitchFamily="18" charset="0"/>
              </a:rPr>
              <a:t>ID-administratören verifierar att det är rätt SITHS eID som ska spärras</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122</a:t>
            </a:fld>
            <a:endParaRPr lang="en-US"/>
          </a:p>
        </p:txBody>
      </p:sp>
    </p:spTree>
    <p:extLst>
      <p:ext uri="{BB962C8B-B14F-4D97-AF65-F5344CB8AC3E}">
        <p14:creationId xmlns:p14="http://schemas.microsoft.com/office/powerpoint/2010/main" val="33868682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Notifiering att spärren av SITHS eID lyckades</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123</a:t>
            </a:fld>
            <a:endParaRPr lang="en-US"/>
          </a:p>
        </p:txBody>
      </p:sp>
    </p:spTree>
    <p:extLst>
      <p:ext uri="{BB962C8B-B14F-4D97-AF65-F5344CB8AC3E}">
        <p14:creationId xmlns:p14="http://schemas.microsoft.com/office/powerpoint/2010/main" val="33071033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Mobila SITHS </a:t>
            </a:r>
            <a:r>
              <a:rPr lang="sv-SE"/>
              <a:t>som spärrades </a:t>
            </a:r>
            <a:r>
              <a:rPr lang="sv-SE" dirty="0"/>
              <a:t>visas nu under Ogiltiga bärare</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124</a:t>
            </a:fld>
            <a:endParaRPr lang="en-US"/>
          </a:p>
        </p:txBody>
      </p:sp>
    </p:spTree>
    <p:extLst>
      <p:ext uri="{BB962C8B-B14F-4D97-AF65-F5344CB8AC3E}">
        <p14:creationId xmlns:p14="http://schemas.microsoft.com/office/powerpoint/2010/main" val="1820474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1" dirty="0"/>
              <a:t>6. Fotografiet visas och du kan förstora det genom att klicka på pilarna i högra hörnet på fotografiet</a:t>
            </a:r>
          </a:p>
          <a:p>
            <a:pPr marL="0" indent="0">
              <a:buNone/>
            </a:pPr>
            <a:r>
              <a:rPr lang="sv-SE" i="1" dirty="0"/>
              <a:t>7. Tryck på ”SPARA”</a:t>
            </a:r>
          </a:p>
          <a:p>
            <a:pPr marL="0" indent="0">
              <a:buNone/>
            </a:pPr>
            <a:r>
              <a:rPr lang="sv-SE" i="1" dirty="0"/>
              <a:t>8. Fotografiet visas på personposten i SITHS eID Portal</a:t>
            </a:r>
          </a:p>
        </p:txBody>
      </p:sp>
      <p:sp>
        <p:nvSpPr>
          <p:cNvPr id="4" name="Platshållare för bildnummer 3"/>
          <p:cNvSpPr>
            <a:spLocks noGrp="1"/>
          </p:cNvSpPr>
          <p:nvPr>
            <p:ph type="sldNum" sz="quarter" idx="5"/>
          </p:nvPr>
        </p:nvSpPr>
        <p:spPr/>
        <p:txBody>
          <a:bodyPr/>
          <a:lstStyle/>
          <a:p>
            <a:fld id="{367A6AC0-C95D-482C-BDAD-2366AE87EEA3}" type="slidenum">
              <a:rPr lang="sv-SE" smtClean="0"/>
              <a:t>12</a:t>
            </a:fld>
            <a:endParaRPr lang="sv-SE"/>
          </a:p>
        </p:txBody>
      </p:sp>
    </p:spTree>
    <p:extLst>
      <p:ext uri="{BB962C8B-B14F-4D97-AF65-F5344CB8AC3E}">
        <p14:creationId xmlns:p14="http://schemas.microsoft.com/office/powerpoint/2010/main" val="32806269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125</a:t>
            </a:fld>
            <a:endParaRPr lang="sv-SE"/>
          </a:p>
        </p:txBody>
      </p:sp>
    </p:spTree>
    <p:extLst>
      <p:ext uri="{BB962C8B-B14F-4D97-AF65-F5344CB8AC3E}">
        <p14:creationId xmlns:p14="http://schemas.microsoft.com/office/powerpoint/2010/main" val="3818712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Sök upp personen</a:t>
            </a:r>
          </a:p>
          <a:p>
            <a:pPr marL="0" indent="0">
              <a:buNone/>
            </a:pPr>
            <a:r>
              <a:rPr lang="sv-SE" dirty="0"/>
              <a:t>Under FUNKTIONER</a:t>
            </a:r>
          </a:p>
          <a:p>
            <a:r>
              <a:rPr lang="sv-SE" dirty="0"/>
              <a:t>Klicka på ”Beställ ordinarie kort”</a:t>
            </a:r>
          </a:p>
        </p:txBody>
      </p:sp>
      <p:sp>
        <p:nvSpPr>
          <p:cNvPr id="4" name="Platshållare för bildnummer 3"/>
          <p:cNvSpPr>
            <a:spLocks noGrp="1"/>
          </p:cNvSpPr>
          <p:nvPr>
            <p:ph type="sldNum" sz="quarter" idx="5"/>
          </p:nvPr>
        </p:nvSpPr>
        <p:spPr/>
        <p:txBody>
          <a:bodyPr/>
          <a:lstStyle/>
          <a:p>
            <a:fld id="{367A6AC0-C95D-482C-BDAD-2366AE87EEA3}" type="slidenum">
              <a:rPr lang="en-US" smtClean="0"/>
              <a:t>13</a:t>
            </a:fld>
            <a:endParaRPr lang="en-US"/>
          </a:p>
        </p:txBody>
      </p:sp>
    </p:spTree>
    <p:extLst>
      <p:ext uri="{BB962C8B-B14F-4D97-AF65-F5344CB8AC3E}">
        <p14:creationId xmlns:p14="http://schemas.microsoft.com/office/powerpoint/2010/main" val="338560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Steg1 - Välj personpost</a:t>
            </a:r>
          </a:p>
          <a:p>
            <a:r>
              <a:rPr lang="sv-SE" dirty="0"/>
              <a:t>Om personen finns upplagd på flera ställen i HSA inom ID-administratörens behörighetsomfång måste man aktivt välja personpost. </a:t>
            </a:r>
          </a:p>
          <a:p>
            <a:r>
              <a:rPr lang="sv-SE" dirty="0"/>
              <a:t>Under ”Plats i användarkatalog” ser man hela sökvägen i HSA (peka med musen för att se hela texten)</a:t>
            </a:r>
          </a:p>
          <a:p>
            <a:r>
              <a:rPr lang="sv-SE" dirty="0"/>
              <a:t>Om personen bara finns på en plats, är det förvalt.</a:t>
            </a:r>
          </a:p>
          <a:p>
            <a:r>
              <a:rPr lang="sv-SE" dirty="0"/>
              <a:t>Klicka ”NÄSTA”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14</a:t>
            </a:fld>
            <a:endParaRPr lang="en-US"/>
          </a:p>
        </p:txBody>
      </p:sp>
    </p:spTree>
    <p:extLst>
      <p:ext uri="{BB962C8B-B14F-4D97-AF65-F5344CB8AC3E}">
        <p14:creationId xmlns:p14="http://schemas.microsoft.com/office/powerpoint/2010/main" val="2771595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Steg 2 – Välj artikel</a:t>
            </a:r>
          </a:p>
          <a:p>
            <a:r>
              <a:rPr lang="sv-SE" dirty="0"/>
              <a:t>Välj artikel (</a:t>
            </a:r>
            <a:r>
              <a:rPr lang="sv-SE" dirty="0" err="1"/>
              <a:t>Kortprodukt</a:t>
            </a:r>
            <a:r>
              <a:rPr lang="sv-SE" dirty="0"/>
              <a:t>)</a:t>
            </a:r>
          </a:p>
          <a:p>
            <a:r>
              <a:rPr lang="sv-SE" dirty="0"/>
              <a:t>Om det endast finns 1 artikel är den förvald</a:t>
            </a:r>
          </a:p>
          <a:p>
            <a:r>
              <a:rPr lang="sv-SE" dirty="0"/>
              <a:t>Till höger ser du hela tiden en sammanställning av de valen du gjort hittills.</a:t>
            </a:r>
          </a:p>
          <a:p>
            <a:r>
              <a:rPr lang="sv-SE" dirty="0"/>
              <a:t>Klicka på ”NÄSTA”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15</a:t>
            </a:fld>
            <a:endParaRPr lang="en-US"/>
          </a:p>
        </p:txBody>
      </p:sp>
    </p:spTree>
    <p:extLst>
      <p:ext uri="{BB962C8B-B14F-4D97-AF65-F5344CB8AC3E}">
        <p14:creationId xmlns:p14="http://schemas.microsoft.com/office/powerpoint/2010/main" val="388931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1" dirty="0"/>
              <a:t>Steg 3 – Granska foto</a:t>
            </a:r>
          </a:p>
          <a:p>
            <a:r>
              <a:rPr lang="sv-SE" dirty="0"/>
              <a:t>Om vald artikel kräver fotografi och inget fotografi finns på personvyn måste du i detta steg ladda upp ett fotografi</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Fotografiet ska vara lagrad på en behörighetsstyrd yta, där ID-administratören kan hämta foto</a:t>
            </a:r>
          </a:p>
          <a:p>
            <a:endParaRPr lang="sv-SE" dirty="0"/>
          </a:p>
          <a:p>
            <a:r>
              <a:rPr lang="sv-SE" dirty="0"/>
              <a:t>Klicka på ”Hämta fotografi”</a:t>
            </a:r>
          </a:p>
          <a:p>
            <a:r>
              <a:rPr lang="sv-SE" dirty="0"/>
              <a:t>Klicka på ”NÄSTA”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16</a:t>
            </a:fld>
            <a:endParaRPr lang="en-US"/>
          </a:p>
        </p:txBody>
      </p:sp>
    </p:spTree>
    <p:extLst>
      <p:ext uri="{BB962C8B-B14F-4D97-AF65-F5344CB8AC3E}">
        <p14:creationId xmlns:p14="http://schemas.microsoft.com/office/powerpoint/2010/main" val="164863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Steg 4 – Välj kontor</a:t>
            </a:r>
          </a:p>
          <a:p>
            <a:r>
              <a:rPr lang="sv-SE" dirty="0"/>
              <a:t>Om det endast finns ett kontor är det förvalt.</a:t>
            </a:r>
          </a:p>
          <a:p>
            <a:r>
              <a:rPr lang="sv-SE" dirty="0"/>
              <a:t>Tänk på att valet av kontor, styr vilken beskrivning som kommer stå på fakturan från Inera</a:t>
            </a:r>
          </a:p>
          <a:p>
            <a:r>
              <a:rPr lang="sv-SE" dirty="0"/>
              <a:t>Klicka på ”NÄSTA”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17</a:t>
            </a:fld>
            <a:endParaRPr lang="en-US"/>
          </a:p>
        </p:txBody>
      </p:sp>
    </p:spTree>
    <p:extLst>
      <p:ext uri="{BB962C8B-B14F-4D97-AF65-F5344CB8AC3E}">
        <p14:creationId xmlns:p14="http://schemas.microsoft.com/office/powerpoint/2010/main" val="2701941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Steg 5 – Beställ</a:t>
            </a:r>
          </a:p>
          <a:p>
            <a:r>
              <a:rPr lang="sv-SE" dirty="0"/>
              <a:t>En komplett sammanställning visas av alla de valen du har gjort för beställningen.</a:t>
            </a:r>
          </a:p>
          <a:p>
            <a:r>
              <a:rPr lang="sv-SE" dirty="0"/>
              <a:t>Om något är fel, kan du antingen klicka på ”TILLBAKA” går till föregående steg</a:t>
            </a:r>
          </a:p>
          <a:p>
            <a:r>
              <a:rPr lang="sv-SE" dirty="0"/>
              <a:t>Väljer du ”AVBRYT” avbryter du hela beställningen och kommer tillbaka till personvyn och kan börja om från början</a:t>
            </a:r>
          </a:p>
          <a:p>
            <a:endParaRPr lang="sv-SE" dirty="0"/>
          </a:p>
          <a:p>
            <a:pPr marL="0" indent="0">
              <a:buNone/>
            </a:pPr>
            <a:r>
              <a:rPr lang="sv-SE" i="0" dirty="0"/>
              <a:t>Kontrollera att uppgifterna stämmer i sammanställningen, dvs att du har gjort rätt val i tidigare steg.</a:t>
            </a:r>
          </a:p>
          <a:p>
            <a:pPr marL="0" indent="0">
              <a:buNone/>
            </a:pPr>
            <a:r>
              <a:rPr lang="sv-SE" b="1" i="0" dirty="0"/>
              <a:t>Organisation</a:t>
            </a:r>
          </a:p>
          <a:p>
            <a:pPr marL="0" indent="0">
              <a:buNone/>
            </a:pPr>
            <a:r>
              <a:rPr lang="sv-SE" i="0" dirty="0"/>
              <a:t>Uppgifter om användarens organisation samt utfärdande organisation</a:t>
            </a:r>
          </a:p>
          <a:p>
            <a:pPr marL="0" indent="0">
              <a:buNone/>
            </a:pPr>
            <a:r>
              <a:rPr lang="sv-SE" b="1" i="0" dirty="0"/>
              <a:t>Person</a:t>
            </a:r>
          </a:p>
          <a:p>
            <a:pPr marL="0" indent="0">
              <a:buNone/>
            </a:pPr>
            <a:r>
              <a:rPr lang="sv-SE" i="0" dirty="0"/>
              <a:t>Namnuppgifter, HSA-id, UPN och e-postadress för användaren</a:t>
            </a:r>
          </a:p>
          <a:p>
            <a:pPr marL="0" indent="0">
              <a:buNone/>
            </a:pPr>
            <a:r>
              <a:rPr lang="sv-SE" b="1" i="0" dirty="0"/>
              <a:t>Beställning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Artikel, Avisering, Giltigt till, Skickas till - användarens folkbokföringsadress (kortet kommer att skickas till den adressen som visas, går inte att ändra, då uppgifterna hämtas från personuppgiftstjänsten. Om det är fel måste användaren ändra sin adress hos Skatteverket)</a:t>
            </a:r>
          </a:p>
          <a:p>
            <a:pPr marL="0" indent="0">
              <a:buNone/>
            </a:pPr>
            <a:r>
              <a:rPr lang="sv-SE" b="1" i="0" dirty="0"/>
              <a:t>Faktura</a:t>
            </a:r>
          </a:p>
          <a:p>
            <a:pPr marL="0" indent="0">
              <a:buNone/>
            </a:pPr>
            <a:r>
              <a:rPr lang="sv-SE" i="0" dirty="0"/>
              <a:t>Kontor, Beskrivning på faktura – den text som kommer att visas på fakturan som Inera skickar</a:t>
            </a:r>
          </a:p>
          <a:p>
            <a:endParaRPr lang="sv-SE" dirty="0"/>
          </a:p>
          <a:p>
            <a:r>
              <a:rPr lang="sv-SE" dirty="0"/>
              <a:t>Om allt är rätt i beställningen klicka på ”BESTÄLL”</a:t>
            </a:r>
          </a:p>
          <a:p>
            <a:r>
              <a:rPr lang="sv-SE" dirty="0"/>
              <a:t>ID-administratören bekräftar beställningen genom en förnyad autentisering </a:t>
            </a:r>
          </a:p>
        </p:txBody>
      </p:sp>
      <p:sp>
        <p:nvSpPr>
          <p:cNvPr id="4" name="Platshållare för bildnummer 3"/>
          <p:cNvSpPr>
            <a:spLocks noGrp="1"/>
          </p:cNvSpPr>
          <p:nvPr>
            <p:ph type="sldNum" sz="quarter" idx="5"/>
          </p:nvPr>
        </p:nvSpPr>
        <p:spPr/>
        <p:txBody>
          <a:bodyPr/>
          <a:lstStyle/>
          <a:p>
            <a:fld id="{367A6AC0-C95D-482C-BDAD-2366AE87EEA3}" type="slidenum">
              <a:rPr lang="en-US" smtClean="0"/>
              <a:t>18</a:t>
            </a:fld>
            <a:endParaRPr lang="en-US"/>
          </a:p>
        </p:txBody>
      </p:sp>
    </p:spTree>
    <p:extLst>
      <p:ext uri="{BB962C8B-B14F-4D97-AF65-F5344CB8AC3E}">
        <p14:creationId xmlns:p14="http://schemas.microsoft.com/office/powerpoint/2010/main" val="4293077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Du kommer tillbaka till personvyn och bäraren har status ”Beställning lagd”</a:t>
            </a:r>
          </a:p>
        </p:txBody>
      </p:sp>
      <p:sp>
        <p:nvSpPr>
          <p:cNvPr id="4" name="Platshållare för bildnummer 3"/>
          <p:cNvSpPr>
            <a:spLocks noGrp="1"/>
          </p:cNvSpPr>
          <p:nvPr>
            <p:ph type="sldNum" sz="quarter" idx="5"/>
          </p:nvPr>
        </p:nvSpPr>
        <p:spPr/>
        <p:txBody>
          <a:bodyPr/>
          <a:lstStyle/>
          <a:p>
            <a:fld id="{367A6AC0-C95D-482C-BDAD-2366AE87EEA3}" type="slidenum">
              <a:rPr lang="en-US" smtClean="0"/>
              <a:t>19</a:t>
            </a:fld>
            <a:endParaRPr lang="en-US"/>
          </a:p>
        </p:txBody>
      </p:sp>
    </p:spTree>
    <p:extLst>
      <p:ext uri="{BB962C8B-B14F-4D97-AF65-F5344CB8AC3E}">
        <p14:creationId xmlns:p14="http://schemas.microsoft.com/office/powerpoint/2010/main" val="404284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2</a:t>
            </a:fld>
            <a:endParaRPr lang="sv-SE"/>
          </a:p>
        </p:txBody>
      </p:sp>
    </p:spTree>
    <p:extLst>
      <p:ext uri="{BB962C8B-B14F-4D97-AF65-F5344CB8AC3E}">
        <p14:creationId xmlns:p14="http://schemas.microsoft.com/office/powerpoint/2010/main" val="3449239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Användaren får ett </a:t>
            </a:r>
            <a:r>
              <a:rPr lang="sv-SE" dirty="0"/>
              <a:t>mejlnotifiering</a:t>
            </a:r>
            <a:r>
              <a:rPr lang="sv-SE"/>
              <a:t> till den e-postadress som är registrerad i HSA vid beställningstillfället.</a:t>
            </a:r>
          </a:p>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20</a:t>
            </a:fld>
            <a:endParaRPr lang="en-US"/>
          </a:p>
        </p:txBody>
      </p:sp>
    </p:spTree>
    <p:extLst>
      <p:ext uri="{BB962C8B-B14F-4D97-AF65-F5344CB8AC3E}">
        <p14:creationId xmlns:p14="http://schemas.microsoft.com/office/powerpoint/2010/main" val="264469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Char char="•"/>
            </a:pPr>
            <a:r>
              <a:rPr lang="sv-SE" b="0" i="0">
                <a:solidFill>
                  <a:srgbClr val="000000"/>
                </a:solidFill>
                <a:effectLst/>
                <a:latin typeface="-apple-system"/>
              </a:rPr>
              <a:t>"Beställning lagd"</a:t>
            </a:r>
            <a:endParaRPr lang="sv-SE" b="0" i="0">
              <a:solidFill>
                <a:srgbClr val="333333"/>
              </a:solidFill>
              <a:effectLst/>
              <a:latin typeface="-apple-system"/>
            </a:endParaRPr>
          </a:p>
          <a:p>
            <a:pPr algn="l">
              <a:buFont typeface="Arial" panose="020B0604020202020204" pitchFamily="34" charset="0"/>
              <a:buChar char="•"/>
            </a:pPr>
            <a:r>
              <a:rPr lang="sv-SE" b="0" i="0">
                <a:solidFill>
                  <a:srgbClr val="000000"/>
                </a:solidFill>
                <a:effectLst/>
                <a:latin typeface="-apple-system"/>
              </a:rPr>
              <a:t>"Beställning mottagen"</a:t>
            </a:r>
            <a:endParaRPr lang="sv-SE" b="0" i="0">
              <a:solidFill>
                <a:srgbClr val="333333"/>
              </a:solidFill>
              <a:effectLst/>
              <a:latin typeface="-apple-system"/>
            </a:endParaRPr>
          </a:p>
          <a:p>
            <a:pPr algn="l">
              <a:buFont typeface="Arial" panose="020B0604020202020204" pitchFamily="34" charset="0"/>
              <a:buChar char="•"/>
            </a:pPr>
            <a:r>
              <a:rPr lang="sv-SE" b="0" i="0">
                <a:solidFill>
                  <a:srgbClr val="000000"/>
                </a:solidFill>
                <a:effectLst/>
                <a:latin typeface="-apple-system"/>
              </a:rPr>
              <a:t>"Beställning hanteras”</a:t>
            </a:r>
          </a:p>
          <a:p>
            <a:pPr algn="l">
              <a:buFont typeface="Arial" panose="020B0604020202020204" pitchFamily="34" charset="0"/>
              <a:buChar char="•"/>
            </a:pPr>
            <a:r>
              <a:rPr lang="sv-SE" b="0" i="0">
                <a:solidFill>
                  <a:srgbClr val="000000"/>
                </a:solidFill>
                <a:effectLst/>
                <a:latin typeface="-apple-system"/>
              </a:rPr>
              <a:t> ”Beställning skickad”</a:t>
            </a:r>
            <a:br>
              <a:rPr lang="sv-SE" b="0" i="0">
                <a:solidFill>
                  <a:srgbClr val="FF00FF"/>
                </a:solidFill>
                <a:effectLst/>
                <a:latin typeface="-apple-system"/>
              </a:rPr>
            </a:br>
            <a:endParaRPr lang="sv-SE" b="0" i="0">
              <a:solidFill>
                <a:srgbClr val="172B4D"/>
              </a:solidFill>
              <a:effectLst/>
              <a:latin typeface="-apple-system"/>
            </a:endParaRPr>
          </a:p>
          <a:p>
            <a:pPr marL="457200" lvl="1" indent="0" algn="l">
              <a:buFont typeface="Arial" panose="020B0604020202020204" pitchFamily="34" charset="0"/>
              <a:buNone/>
            </a:pPr>
            <a:endParaRPr lang="sv-SE" b="0" i="0">
              <a:solidFill>
                <a:srgbClr val="172B4D"/>
              </a:solidFill>
              <a:effectLst/>
              <a:latin typeface="-apple-system"/>
            </a:endParaRPr>
          </a:p>
          <a:p>
            <a:pPr algn="l">
              <a:buFont typeface="Arial" panose="020B0604020202020204" pitchFamily="34" charset="0"/>
              <a:buChar char="•"/>
            </a:pPr>
            <a:endParaRPr lang="sv-SE" b="0" i="0">
              <a:solidFill>
                <a:srgbClr val="333333"/>
              </a:solidFill>
              <a:effectLst/>
              <a:latin typeface="-apple-system"/>
            </a:endParaRPr>
          </a:p>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21</a:t>
            </a:fld>
            <a:endParaRPr lang="sv-SE"/>
          </a:p>
        </p:txBody>
      </p:sp>
    </p:spTree>
    <p:extLst>
      <p:ext uri="{BB962C8B-B14F-4D97-AF65-F5344CB8AC3E}">
        <p14:creationId xmlns:p14="http://schemas.microsoft.com/office/powerpoint/2010/main" val="393576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Char char="•"/>
            </a:pPr>
            <a:r>
              <a:rPr lang="sv-SE" b="0" i="0">
                <a:solidFill>
                  <a:srgbClr val="172B4D"/>
                </a:solidFill>
                <a:effectLst/>
                <a:latin typeface="-apple-system"/>
              </a:rPr>
              <a:t>"Beställning m</a:t>
            </a:r>
            <a:r>
              <a:rPr lang="sv-SE" b="0" i="0">
                <a:solidFill>
                  <a:srgbClr val="000000"/>
                </a:solidFill>
                <a:effectLst/>
                <a:latin typeface="-apple-system"/>
              </a:rPr>
              <a:t>isslyckades" </a:t>
            </a:r>
            <a:r>
              <a:rPr lang="sv-SE" b="0" i="1">
                <a:solidFill>
                  <a:srgbClr val="000000"/>
                </a:solidFill>
                <a:effectLst/>
                <a:latin typeface="-apple-system"/>
              </a:rPr>
              <a:t>(när en tillverkning av beställning har misslyckats hos Kortproduktionstjänst)</a:t>
            </a:r>
            <a:endParaRPr lang="sv-SE" b="0" i="0">
              <a:solidFill>
                <a:srgbClr val="172B4D"/>
              </a:solidFill>
              <a:effectLst/>
              <a:latin typeface="-apple-system"/>
            </a:endParaRPr>
          </a:p>
          <a:p>
            <a:pPr marL="457200" lvl="1" indent="0" algn="l">
              <a:buFont typeface="Arial" panose="020B0604020202020204" pitchFamily="34" charset="0"/>
              <a:buNone/>
            </a:pPr>
            <a:endParaRPr lang="sv-SE" b="0" i="0">
              <a:solidFill>
                <a:srgbClr val="172B4D"/>
              </a:solidFill>
              <a:effectLst/>
              <a:latin typeface="-apple-system"/>
            </a:endParaRPr>
          </a:p>
          <a:p>
            <a:pPr algn="l">
              <a:buFont typeface="Arial" panose="020B0604020202020204" pitchFamily="34" charset="0"/>
              <a:buChar char="•"/>
            </a:pPr>
            <a:endParaRPr lang="sv-SE" b="0" i="0">
              <a:solidFill>
                <a:srgbClr val="333333"/>
              </a:solidFill>
              <a:effectLst/>
              <a:latin typeface="-apple-system"/>
            </a:endParaRPr>
          </a:p>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22</a:t>
            </a:fld>
            <a:endParaRPr lang="sv-SE"/>
          </a:p>
        </p:txBody>
      </p:sp>
    </p:spTree>
    <p:extLst>
      <p:ext uri="{BB962C8B-B14F-4D97-AF65-F5344CB8AC3E}">
        <p14:creationId xmlns:p14="http://schemas.microsoft.com/office/powerpoint/2010/main" val="215282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att aktivera användarens kort krävs ett personligt besök hos en ID-administratör</a:t>
            </a:r>
          </a:p>
          <a:p>
            <a:r>
              <a:rPr lang="sv-SE"/>
              <a:t>Det krävs två kortläsare anslutna till samma dator</a:t>
            </a:r>
          </a:p>
          <a:p>
            <a:r>
              <a:rPr lang="sv-SE"/>
              <a:t>Kortet måste ha statusen ”Skickad”</a:t>
            </a:r>
          </a:p>
          <a:p>
            <a:r>
              <a:rPr lang="sv-SE"/>
              <a:t>Klicka på ”Aktivera kort”</a:t>
            </a:r>
          </a:p>
        </p:txBody>
      </p:sp>
      <p:sp>
        <p:nvSpPr>
          <p:cNvPr id="4" name="Platshållare för bildnummer 3"/>
          <p:cNvSpPr>
            <a:spLocks noGrp="1"/>
          </p:cNvSpPr>
          <p:nvPr>
            <p:ph type="sldNum" sz="quarter" idx="5"/>
          </p:nvPr>
        </p:nvSpPr>
        <p:spPr/>
        <p:txBody>
          <a:bodyPr/>
          <a:lstStyle/>
          <a:p>
            <a:fld id="{367A6AC0-C95D-482C-BDAD-2366AE87EEA3}" type="slidenum">
              <a:rPr lang="en-US" smtClean="0"/>
              <a:t>23</a:t>
            </a:fld>
            <a:endParaRPr lang="en-US"/>
          </a:p>
        </p:txBody>
      </p:sp>
    </p:spTree>
    <p:extLst>
      <p:ext uri="{BB962C8B-B14F-4D97-AF65-F5344CB8AC3E}">
        <p14:creationId xmlns:p14="http://schemas.microsoft.com/office/powerpoint/2010/main" val="307608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ID-administratören genomför identifiering enligt de 7 stegen</a:t>
            </a:r>
          </a:p>
          <a:p>
            <a:r>
              <a:rPr lang="sv-SE"/>
              <a:t>ID-administratören bekräftar aktiveringen genom en förnya autentisering </a:t>
            </a:r>
          </a:p>
        </p:txBody>
      </p:sp>
      <p:sp>
        <p:nvSpPr>
          <p:cNvPr id="4" name="Platshållare för bildnummer 3"/>
          <p:cNvSpPr>
            <a:spLocks noGrp="1"/>
          </p:cNvSpPr>
          <p:nvPr>
            <p:ph type="sldNum" sz="quarter" idx="5"/>
          </p:nvPr>
        </p:nvSpPr>
        <p:spPr/>
        <p:txBody>
          <a:bodyPr/>
          <a:lstStyle/>
          <a:p>
            <a:fld id="{367A6AC0-C95D-482C-BDAD-2366AE87EEA3}" type="slidenum">
              <a:rPr lang="en-US" smtClean="0"/>
              <a:t>24</a:t>
            </a:fld>
            <a:endParaRPr lang="en-US"/>
          </a:p>
        </p:txBody>
      </p:sp>
    </p:spTree>
    <p:extLst>
      <p:ext uri="{BB962C8B-B14F-4D97-AF65-F5344CB8AC3E}">
        <p14:creationId xmlns:p14="http://schemas.microsoft.com/office/powerpoint/2010/main" val="543390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detta steg ska användaren se och kunna ta del av det som visas på skärmen.</a:t>
            </a:r>
          </a:p>
          <a:p>
            <a:r>
              <a:rPr lang="sv-SE" dirty="0"/>
              <a:t>Användaren ska uppmärksammas på att hen måste välja en Säkerhetskod som är 6-8 siffror.</a:t>
            </a:r>
          </a:p>
          <a:p>
            <a:r>
              <a:rPr lang="sv-SE" dirty="0"/>
              <a:t>Vald kod ska sen användas vid underskrift i slutet av aktiveringen.</a:t>
            </a:r>
          </a:p>
          <a:p>
            <a:endParaRPr lang="sv-SE" dirty="0"/>
          </a:p>
          <a:p>
            <a:r>
              <a:rPr lang="sv-SE" dirty="0"/>
              <a:t>Sätt i användarens kort i den andra kortläsarens om är ansluten till samma dator. </a:t>
            </a:r>
          </a:p>
          <a:p>
            <a:r>
              <a:rPr lang="sv-SE" b="1" dirty="0"/>
              <a:t>OBS!  </a:t>
            </a:r>
            <a:r>
              <a:rPr lang="sv-SE" dirty="0"/>
              <a:t>Både ID-administratörens kort och användarens kort ska sitta i kortläsaren under hela aktiveringen.</a:t>
            </a:r>
          </a:p>
          <a:p>
            <a:r>
              <a:rPr lang="sv-SE" dirty="0"/>
              <a:t>Användaren trycker på ”SKRIV UNDER”</a:t>
            </a:r>
          </a:p>
        </p:txBody>
      </p:sp>
      <p:sp>
        <p:nvSpPr>
          <p:cNvPr id="4" name="Platshållare för bildnummer 3"/>
          <p:cNvSpPr>
            <a:spLocks noGrp="1"/>
          </p:cNvSpPr>
          <p:nvPr>
            <p:ph type="sldNum" sz="quarter" idx="5"/>
          </p:nvPr>
        </p:nvSpPr>
        <p:spPr/>
        <p:txBody>
          <a:bodyPr/>
          <a:lstStyle/>
          <a:p>
            <a:fld id="{367A6AC0-C95D-482C-BDAD-2366AE87EEA3}" type="slidenum">
              <a:rPr lang="en-US" smtClean="0"/>
              <a:t>25</a:t>
            </a:fld>
            <a:endParaRPr lang="en-US"/>
          </a:p>
        </p:txBody>
      </p:sp>
    </p:spTree>
    <p:extLst>
      <p:ext uri="{BB962C8B-B14F-4D97-AF65-F5344CB8AC3E}">
        <p14:creationId xmlns:p14="http://schemas.microsoft.com/office/powerpoint/2010/main" val="155105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skriver användaren i sin personliga Säkerhetskod </a:t>
            </a:r>
            <a:r>
              <a:rPr lang="sv-SE" dirty="0"/>
              <a:t>som hen har valt själv </a:t>
            </a:r>
            <a:r>
              <a:rPr lang="sv-SE"/>
              <a:t>(6-8 siffror)</a:t>
            </a:r>
          </a:p>
          <a:p>
            <a:r>
              <a:rPr lang="sv-SE"/>
              <a:t>Upprepar koden </a:t>
            </a:r>
          </a:p>
          <a:p>
            <a:r>
              <a:rPr lang="sv-SE"/>
              <a:t>Klickar på ”Bekräfta”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26</a:t>
            </a:fld>
            <a:endParaRPr lang="en-US"/>
          </a:p>
        </p:txBody>
      </p:sp>
    </p:spTree>
    <p:extLst>
      <p:ext uri="{BB962C8B-B14F-4D97-AF65-F5344CB8AC3E}">
        <p14:creationId xmlns:p14="http://schemas.microsoft.com/office/powerpoint/2010/main" val="1842742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Nästa steg är att användaren Skriver under och kvitterar mottagandet av sitt SITHS eID på kort</a:t>
            </a:r>
          </a:p>
          <a:p>
            <a:r>
              <a:rPr lang="sv-SE"/>
              <a:t>Användaren anger sin Säkerhetskod (som hen valde i steget innan)</a:t>
            </a:r>
          </a:p>
          <a:p>
            <a:r>
              <a:rPr lang="sv-SE"/>
              <a:t>Klickar på ”Skriv under”</a:t>
            </a:r>
          </a:p>
        </p:txBody>
      </p:sp>
      <p:sp>
        <p:nvSpPr>
          <p:cNvPr id="4" name="Platshållare för bildnummer 3"/>
          <p:cNvSpPr>
            <a:spLocks noGrp="1"/>
          </p:cNvSpPr>
          <p:nvPr>
            <p:ph type="sldNum" sz="quarter" idx="5"/>
          </p:nvPr>
        </p:nvSpPr>
        <p:spPr/>
        <p:txBody>
          <a:bodyPr/>
          <a:lstStyle/>
          <a:p>
            <a:fld id="{367A6AC0-C95D-482C-BDAD-2366AE87EEA3}" type="slidenum">
              <a:rPr lang="en-US" smtClean="0"/>
              <a:t>27</a:t>
            </a:fld>
            <a:endParaRPr lang="en-US"/>
          </a:p>
        </p:txBody>
      </p:sp>
    </p:spTree>
    <p:extLst>
      <p:ext uri="{BB962C8B-B14F-4D97-AF65-F5344CB8AC3E}">
        <p14:creationId xmlns:p14="http://schemas.microsoft.com/office/powerpoint/2010/main" val="212377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Aktiveringen lyckades och användaren är klar</a:t>
            </a:r>
            <a:r>
              <a:rPr lang="sv-SE" dirty="0"/>
              <a:t>, ID-administratören kan ”ta tillbaka” skärmen</a:t>
            </a:r>
            <a:endParaRPr lang="sv-SE"/>
          </a:p>
          <a:p>
            <a:r>
              <a:rPr lang="sv-SE"/>
              <a:t>ID-administratören kan klicka på ”Avsluta”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28</a:t>
            </a:fld>
            <a:endParaRPr lang="en-US"/>
          </a:p>
        </p:txBody>
      </p:sp>
    </p:spTree>
    <p:extLst>
      <p:ext uri="{BB962C8B-B14F-4D97-AF65-F5344CB8AC3E}">
        <p14:creationId xmlns:p14="http://schemas.microsoft.com/office/powerpoint/2010/main" val="1114546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Personvyn visas</a:t>
            </a:r>
          </a:p>
          <a:p>
            <a:r>
              <a:rPr lang="sv-SE"/>
              <a:t>Under rubriken ”</a:t>
            </a:r>
            <a:r>
              <a:rPr lang="sv-SE" dirty="0"/>
              <a:t>Bärare</a:t>
            </a:r>
            <a:r>
              <a:rPr lang="sv-SE"/>
              <a:t>”</a:t>
            </a:r>
            <a:r>
              <a:rPr lang="sv-SE" dirty="0"/>
              <a:t> har</a:t>
            </a:r>
            <a:r>
              <a:rPr lang="sv-SE"/>
              <a:t> kortet fått status ”Aktiv”</a:t>
            </a:r>
          </a:p>
          <a:p>
            <a:endParaRPr lang="sv-SE"/>
          </a:p>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29</a:t>
            </a:fld>
            <a:endParaRPr lang="en-US"/>
          </a:p>
        </p:txBody>
      </p:sp>
    </p:spTree>
    <p:extLst>
      <p:ext uri="{BB962C8B-B14F-4D97-AF65-F5344CB8AC3E}">
        <p14:creationId xmlns:p14="http://schemas.microsoft.com/office/powerpoint/2010/main" val="239623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t>Vid sökning på del av HSA-id måste du a</a:t>
            </a:r>
            <a:r>
              <a:rPr lang="sv-SE" b="0" i="0" dirty="0">
                <a:solidFill>
                  <a:srgbClr val="000000"/>
                </a:solidFill>
                <a:effectLst/>
                <a:latin typeface="Open Sans" panose="020B0606030504020204" pitchFamily="34" charset="0"/>
              </a:rPr>
              <a:t>nge minst de tre sista tecknen, utan </a:t>
            </a:r>
            <a:r>
              <a:rPr lang="sv-SE" sz="1200" b="0" i="0" kern="1200" dirty="0">
                <a:solidFill>
                  <a:srgbClr val="000000"/>
                </a:solidFill>
                <a:effectLst/>
                <a:latin typeface="Open Sans" panose="020B0606030504020204" pitchFamily="34" charset="0"/>
                <a:ea typeface="+mn-ea"/>
                <a:cs typeface="+mn-cs"/>
              </a:rPr>
              <a:t>asterisk (*)</a:t>
            </a:r>
            <a:endParaRPr lang="sv-SE" b="0" i="0" dirty="0">
              <a:solidFill>
                <a:srgbClr val="000000"/>
              </a:solidFill>
              <a:effectLst/>
              <a:latin typeface="Open Sans" panose="020B0606030504020204" pitchFamily="34" charset="0"/>
            </a:endParaRPr>
          </a:p>
          <a:p>
            <a:r>
              <a:rPr lang="sv-SE" dirty="0"/>
              <a:t>Om du får ett meddelande om </a:t>
            </a:r>
            <a:r>
              <a:rPr lang="sv-SE" i="1" dirty="0"/>
              <a:t>Felaktigt anrop, behöver du </a:t>
            </a:r>
            <a:r>
              <a:rPr lang="sv-SE" dirty="0"/>
              <a:t>specificera din sökning och ange fler tecken</a:t>
            </a:r>
          </a:p>
        </p:txBody>
      </p:sp>
      <p:sp>
        <p:nvSpPr>
          <p:cNvPr id="4" name="Platshållare för bildnummer 3"/>
          <p:cNvSpPr>
            <a:spLocks noGrp="1"/>
          </p:cNvSpPr>
          <p:nvPr>
            <p:ph type="sldNum" sz="quarter" idx="5"/>
          </p:nvPr>
        </p:nvSpPr>
        <p:spPr/>
        <p:txBody>
          <a:bodyPr/>
          <a:lstStyle/>
          <a:p>
            <a:fld id="{367A6AC0-C95D-482C-BDAD-2366AE87EEA3}" type="slidenum">
              <a:rPr lang="sv-SE" smtClean="0"/>
              <a:t>3</a:t>
            </a:fld>
            <a:endParaRPr lang="sv-SE"/>
          </a:p>
        </p:txBody>
      </p:sp>
    </p:spTree>
    <p:extLst>
      <p:ext uri="{BB962C8B-B14F-4D97-AF65-F5344CB8AC3E}">
        <p14:creationId xmlns:p14="http://schemas.microsoft.com/office/powerpoint/2010/main" val="78165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Steg1 - Välj personpost</a:t>
            </a:r>
          </a:p>
          <a:p>
            <a:r>
              <a:rPr lang="sv-SE" dirty="0"/>
              <a:t>Om personen finns upplagd på flera ställen i HSA inom ID-administratörens behörighetsomfång måste man aktivt välja personpost. </a:t>
            </a:r>
          </a:p>
          <a:p>
            <a:r>
              <a:rPr lang="sv-SE" dirty="0"/>
              <a:t>Under ”Plats i användarkatalog” ser man hela sökvägen i HSA (peka med musen för att se hela texten)</a:t>
            </a:r>
          </a:p>
          <a:p>
            <a:r>
              <a:rPr lang="sv-SE" dirty="0"/>
              <a:t>Om personen bara finns på en plats, är det förvalt.</a:t>
            </a:r>
          </a:p>
          <a:p>
            <a:r>
              <a:rPr lang="sv-SE" dirty="0"/>
              <a:t>Klicka ”NÄSTA”</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31</a:t>
            </a:fld>
            <a:endParaRPr lang="en-US"/>
          </a:p>
        </p:txBody>
      </p:sp>
    </p:spTree>
    <p:extLst>
      <p:ext uri="{BB962C8B-B14F-4D97-AF65-F5344CB8AC3E}">
        <p14:creationId xmlns:p14="http://schemas.microsoft.com/office/powerpoint/2010/main" val="377229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Skriv in reservkortets serienummer</a:t>
            </a:r>
          </a:p>
        </p:txBody>
      </p:sp>
      <p:sp>
        <p:nvSpPr>
          <p:cNvPr id="4" name="Platshållare för bildnummer 3"/>
          <p:cNvSpPr>
            <a:spLocks noGrp="1"/>
          </p:cNvSpPr>
          <p:nvPr>
            <p:ph type="sldNum" sz="quarter" idx="5"/>
          </p:nvPr>
        </p:nvSpPr>
        <p:spPr/>
        <p:txBody>
          <a:bodyPr/>
          <a:lstStyle/>
          <a:p>
            <a:fld id="{367A6AC0-C95D-482C-BDAD-2366AE87EEA3}" type="slidenum">
              <a:rPr lang="en-US" smtClean="0"/>
              <a:t>32</a:t>
            </a:fld>
            <a:endParaRPr lang="en-US"/>
          </a:p>
        </p:txBody>
      </p:sp>
    </p:spTree>
    <p:extLst>
      <p:ext uri="{BB962C8B-B14F-4D97-AF65-F5344CB8AC3E}">
        <p14:creationId xmlns:p14="http://schemas.microsoft.com/office/powerpoint/2010/main" val="136480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0" dirty="0"/>
              <a:t>Om alla uppgifter är korrekt, tryck BESTÄLL</a:t>
            </a:r>
          </a:p>
          <a:p>
            <a:pPr marL="0" indent="0">
              <a:buNone/>
            </a:pPr>
            <a:r>
              <a:rPr lang="sv-SE" i="0" dirty="0"/>
              <a:t>ID-administratören gör en förnyad autentisering </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34</a:t>
            </a:fld>
            <a:endParaRPr lang="en-US"/>
          </a:p>
        </p:txBody>
      </p:sp>
    </p:spTree>
    <p:extLst>
      <p:ext uri="{BB962C8B-B14F-4D97-AF65-F5344CB8AC3E}">
        <p14:creationId xmlns:p14="http://schemas.microsoft.com/office/powerpoint/2010/main" val="468859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det är utgivning av reservkort där användaren är på plats, gå vidare och gör identifiering enligt de 7 stegen.</a:t>
            </a:r>
          </a:p>
          <a:p>
            <a:r>
              <a:rPr lang="sv-SE" dirty="0"/>
              <a:t>Och klicka på ”AKTIVERA” (Aktivera motsvarar ”Lämna ut kort” i SITHS Admin)</a:t>
            </a:r>
          </a:p>
          <a:p>
            <a:endParaRPr lang="sv-SE" dirty="0"/>
          </a:p>
          <a:p>
            <a:r>
              <a:rPr lang="sv-SE" dirty="0"/>
              <a:t>Om det är distansutgivning och användaren är inte närvarande, välj då istället ”AKTIVERA SENARE” </a:t>
            </a:r>
          </a:p>
          <a:p>
            <a:r>
              <a:rPr lang="sv-SE" dirty="0"/>
              <a:t>Då kan du vid ett senare tillfälle när du fått underlaget för intygsgivning alt. Kvittens via rekommenderad post söka upp personen och välja aktuellt reservkort och ”Aktivera” för att få upp detta steg igen</a:t>
            </a:r>
          </a:p>
          <a:p>
            <a:r>
              <a:rPr lang="sv-SE" dirty="0"/>
              <a:t>Intygsgivning kan även användas om personen är på plats tillsammans med intygsgivaren.</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35</a:t>
            </a:fld>
            <a:endParaRPr lang="en-US"/>
          </a:p>
        </p:txBody>
      </p:sp>
    </p:spTree>
    <p:extLst>
      <p:ext uri="{BB962C8B-B14F-4D97-AF65-F5344CB8AC3E}">
        <p14:creationId xmlns:p14="http://schemas.microsoft.com/office/powerpoint/2010/main" val="2861017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ID-administratören </a:t>
            </a:r>
            <a:r>
              <a:rPr lang="sv-SE" dirty="0"/>
              <a:t>har klickat på ”Aktivera”:</a:t>
            </a:r>
          </a:p>
          <a:p>
            <a:r>
              <a:rPr lang="sv-SE" dirty="0"/>
              <a:t>ID-administratören </a:t>
            </a:r>
            <a:r>
              <a:rPr lang="sv-SE"/>
              <a:t>bekräftar aktiveringen genom en förnyad autentisering </a:t>
            </a:r>
          </a:p>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36</a:t>
            </a:fld>
            <a:endParaRPr lang="en-US"/>
          </a:p>
        </p:txBody>
      </p:sp>
    </p:spTree>
    <p:extLst>
      <p:ext uri="{BB962C8B-B14F-4D97-AF65-F5344CB8AC3E}">
        <p14:creationId xmlns:p14="http://schemas.microsoft.com/office/powerpoint/2010/main" val="4281749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Reservkortet har status ”Aktiv”</a:t>
            </a:r>
          </a:p>
          <a:p>
            <a:r>
              <a:rPr lang="sv-SE" dirty="0"/>
              <a:t>Under rubriken BESTÄLLNINGAR finns ett SITHS eID med status ”Redo att hämtas”</a:t>
            </a:r>
          </a:p>
          <a:p>
            <a:endParaRPr lang="sv-SE" dirty="0"/>
          </a:p>
          <a:p>
            <a:r>
              <a:rPr lang="sv-SE" b="1" dirty="0"/>
              <a:t>Användaren </a:t>
            </a:r>
            <a:r>
              <a:rPr lang="sv-SE" b="1" u="sng" dirty="0"/>
              <a:t>ska</a:t>
            </a:r>
            <a:r>
              <a:rPr lang="sv-SE" b="1" dirty="0"/>
              <a:t> skriva under en papperskvittens. </a:t>
            </a:r>
          </a:p>
          <a:p>
            <a:r>
              <a:rPr lang="sv-SE" dirty="0"/>
              <a:t>ID-administratören använder funktionen ”Skriv ut kvittensmall” eller använder kvittensmall tillhandahållen av Ansvarig utgivare som undertecknas av användaren.</a:t>
            </a:r>
          </a:p>
          <a:p>
            <a:r>
              <a:rPr lang="sv-SE" dirty="0"/>
              <a:t>Se nästa bild för exempel på hur kvittensmallen ser ut</a:t>
            </a:r>
          </a:p>
          <a:p>
            <a:pPr marL="0" indent="0">
              <a:buFont typeface="Arial" panose="020B0604020202020204" pitchFamily="34" charset="0"/>
              <a:buNone/>
            </a:pPr>
            <a:r>
              <a:rPr lang="sv-SE" i="1" dirty="0"/>
              <a:t>Den underskrivna papperskvittensen ska sparas och arkiveras i 10 år</a:t>
            </a:r>
          </a:p>
          <a:p>
            <a:pPr marL="0" indent="0">
              <a:buFont typeface="Arial" panose="020B0604020202020204" pitchFamily="34" charset="0"/>
              <a:buNone/>
            </a:pPr>
            <a:endParaRPr lang="sv-SE" i="1" dirty="0"/>
          </a:p>
          <a:p>
            <a:pPr marL="0" indent="0">
              <a:buFont typeface="Arial" panose="020B0604020202020204" pitchFamily="34" charset="0"/>
              <a:buNone/>
            </a:pPr>
            <a:r>
              <a:rPr lang="sv-SE" i="1" dirty="0"/>
              <a:t>ID-administratören lämnar över det </a:t>
            </a:r>
            <a:r>
              <a:rPr lang="sv-SE" b="1" i="1" u="sng" dirty="0"/>
              <a:t>obrutna kuvertet </a:t>
            </a:r>
            <a:r>
              <a:rPr lang="sv-SE" i="1" dirty="0"/>
              <a:t>innehållande reservkort med tillhörande koder till användaren</a:t>
            </a:r>
          </a:p>
          <a:p>
            <a:pPr marL="0" indent="0">
              <a:buFont typeface="Arial" panose="020B0604020202020204" pitchFamily="34" charset="0"/>
              <a:buNone/>
            </a:pPr>
            <a:r>
              <a:rPr lang="sv-SE" i="1" dirty="0"/>
              <a:t>Användaren loggar in på SITHS Mina sidor för att aktivera och hämta sitt SITHS eID till reservkortet</a:t>
            </a:r>
          </a:p>
          <a:p>
            <a:endParaRPr lang="sv-SE" dirty="0"/>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37</a:t>
            </a:fld>
            <a:endParaRPr lang="en-US"/>
          </a:p>
        </p:txBody>
      </p:sp>
    </p:spTree>
    <p:extLst>
      <p:ext uri="{BB962C8B-B14F-4D97-AF65-F5344CB8AC3E}">
        <p14:creationId xmlns:p14="http://schemas.microsoft.com/office/powerpoint/2010/main" val="55567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Exempel på hur mallen för papperskvittensen ser ut, när du skriver ut den från SITHS eID Portal</a:t>
            </a:r>
          </a:p>
        </p:txBody>
      </p:sp>
      <p:sp>
        <p:nvSpPr>
          <p:cNvPr id="4" name="Platshållare för bildnummer 3"/>
          <p:cNvSpPr>
            <a:spLocks noGrp="1"/>
          </p:cNvSpPr>
          <p:nvPr>
            <p:ph type="sldNum" sz="quarter" idx="5"/>
          </p:nvPr>
        </p:nvSpPr>
        <p:spPr/>
        <p:txBody>
          <a:bodyPr/>
          <a:lstStyle/>
          <a:p>
            <a:fld id="{367A6AC0-C95D-482C-BDAD-2366AE87EEA3}" type="slidenum">
              <a:rPr lang="en-US" smtClean="0"/>
              <a:t>38</a:t>
            </a:fld>
            <a:endParaRPr lang="en-US"/>
          </a:p>
        </p:txBody>
      </p:sp>
    </p:spTree>
    <p:extLst>
      <p:ext uri="{BB962C8B-B14F-4D97-AF65-F5344CB8AC3E}">
        <p14:creationId xmlns:p14="http://schemas.microsoft.com/office/powerpoint/2010/main" val="668241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Användaren får ett mejlnotifiering till den e-postadress som är registrerad i HSA vid beställningstillfället.</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39</a:t>
            </a:fld>
            <a:endParaRPr lang="en-US"/>
          </a:p>
        </p:txBody>
      </p:sp>
    </p:spTree>
    <p:extLst>
      <p:ext uri="{BB962C8B-B14F-4D97-AF65-F5344CB8AC3E}">
        <p14:creationId xmlns:p14="http://schemas.microsoft.com/office/powerpoint/2010/main" val="1325763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klickar på ”AKTIVERA DITT RESERVKORT”</a:t>
            </a:r>
          </a:p>
          <a:p>
            <a:r>
              <a:rPr lang="sv-SE" dirty="0"/>
              <a:t>Knappen ”AKTIVERA DITT RESERVKORT” Innebär att transportcertifikatet på reservkortet används vid ”inloggningen”.</a:t>
            </a:r>
          </a:p>
          <a:p>
            <a:r>
              <a:rPr lang="sv-SE" dirty="0"/>
              <a:t>Och den knappen används alltid till ett nytt reservkort, samt om användaren har ett aktivt reservkort tillitsnivå 2 sen tidigare men inga giltiga SITHS eID (giltiga certifikat) men en ID-administratör har beställt nytt SITHS eID till användarens reservkort.</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40</a:t>
            </a:fld>
            <a:endParaRPr lang="en-US"/>
          </a:p>
        </p:txBody>
      </p:sp>
    </p:spTree>
    <p:extLst>
      <p:ext uri="{BB962C8B-B14F-4D97-AF65-F5344CB8AC3E}">
        <p14:creationId xmlns:p14="http://schemas.microsoft.com/office/powerpoint/2010/main" val="449182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Användaren anger sin Säkerhetskod för att registrera kortet</a:t>
            </a:r>
          </a:p>
          <a:p>
            <a:r>
              <a:rPr lang="sv-SE"/>
              <a:t>Användaren anger sin Säkerhetskod som hen har fått i kuvertet med reservkortet för att genomföra legitimering</a:t>
            </a:r>
          </a:p>
        </p:txBody>
      </p:sp>
      <p:sp>
        <p:nvSpPr>
          <p:cNvPr id="4" name="Platshållare för bildnummer 3"/>
          <p:cNvSpPr>
            <a:spLocks noGrp="1"/>
          </p:cNvSpPr>
          <p:nvPr>
            <p:ph type="sldNum" sz="quarter" idx="5"/>
          </p:nvPr>
        </p:nvSpPr>
        <p:spPr/>
        <p:txBody>
          <a:bodyPr/>
          <a:lstStyle/>
          <a:p>
            <a:fld id="{367A6AC0-C95D-482C-BDAD-2366AE87EEA3}" type="slidenum">
              <a:rPr lang="en-US" smtClean="0"/>
              <a:t>41</a:t>
            </a:fld>
            <a:endParaRPr lang="en-US"/>
          </a:p>
        </p:txBody>
      </p:sp>
    </p:spTree>
    <p:extLst>
      <p:ext uri="{BB962C8B-B14F-4D97-AF65-F5344CB8AC3E}">
        <p14:creationId xmlns:p14="http://schemas.microsoft.com/office/powerpoint/2010/main" val="174810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Sökning på del av HSA-id kan ge en lista med personer som finns upplagda inom ditt behörighetsomfång och du måste aktivt välja vilken av de personerna som presenteras som du vill titta på</a:t>
            </a:r>
          </a:p>
          <a:p>
            <a:pPr algn="l"/>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4</a:t>
            </a:fld>
            <a:endParaRPr lang="sv-SE"/>
          </a:p>
        </p:txBody>
      </p:sp>
    </p:spTree>
    <p:extLst>
      <p:ext uri="{BB962C8B-B14F-4D97-AF65-F5344CB8AC3E}">
        <p14:creationId xmlns:p14="http://schemas.microsoft.com/office/powerpoint/2010/main" val="3715397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som ska aktivera sitt reservkort LoA2, läser och tar del av villkoren för SITHS e-legitimation</a:t>
            </a:r>
          </a:p>
          <a:p>
            <a:r>
              <a:rPr lang="sv-SE" b="1" dirty="0"/>
              <a:t>OBSERVERA! </a:t>
            </a:r>
            <a:r>
              <a:rPr lang="sv-SE" dirty="0"/>
              <a:t>Kortet måste sitta kvar i kortläsaren tills aktiveringen är genomförd.</a:t>
            </a:r>
          </a:p>
          <a:p>
            <a:r>
              <a:rPr lang="sv-SE" dirty="0"/>
              <a:t>Klickar på ”AKTIVERA” </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42</a:t>
            </a:fld>
            <a:endParaRPr lang="en-US"/>
          </a:p>
        </p:txBody>
      </p:sp>
    </p:spTree>
    <p:extLst>
      <p:ext uri="{BB962C8B-B14F-4D97-AF65-F5344CB8AC3E}">
        <p14:creationId xmlns:p14="http://schemas.microsoft.com/office/powerpoint/2010/main" val="363328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Aktiveringen är klar och nedladdningen av SITHS eID har gått bra. </a:t>
            </a:r>
          </a:p>
          <a:p>
            <a:r>
              <a:rPr lang="sv-SE" dirty="0"/>
              <a:t>Kortet är klart för att användas.</a:t>
            </a:r>
          </a:p>
          <a:p>
            <a:r>
              <a:rPr lang="sv-SE" dirty="0"/>
              <a:t>Klicka på ”LOGGA UT”</a:t>
            </a:r>
          </a:p>
          <a:p>
            <a:r>
              <a:rPr lang="sv-SE" dirty="0"/>
              <a:t>I de fall användaren även behöver ett underskriftcertifikat, loggar hen in på mina sidor med det sitt nya certifikat som är nedladdat till kortet, se kommande avsnitt ”Hämta underskriftcertfikat i presentationen”</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44</a:t>
            </a:fld>
            <a:endParaRPr lang="en-US"/>
          </a:p>
        </p:txBody>
      </p:sp>
    </p:spTree>
    <p:extLst>
      <p:ext uri="{BB962C8B-B14F-4D97-AF65-F5344CB8AC3E}">
        <p14:creationId xmlns:p14="http://schemas.microsoft.com/office/powerpoint/2010/main" val="3026195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Om användaren klickar på LOGGA IN stället, kommer detta felmeddelande att visas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ÅTERGÅ TILL START och Klicka på ”AKTIVERA DITT RESERVKORT” istället.</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45</a:t>
            </a:fld>
            <a:endParaRPr lang="en-US"/>
          </a:p>
        </p:txBody>
      </p:sp>
    </p:spTree>
    <p:extLst>
      <p:ext uri="{BB962C8B-B14F-4D97-AF65-F5344CB8AC3E}">
        <p14:creationId xmlns:p14="http://schemas.microsoft.com/office/powerpoint/2010/main" val="1196408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ID-administratören inte har gjort någon beställning av SITHS eID till reservkortet, eller kortet inte är aktiverat av ID-administratören i SITHS eID Portal, kommer användaren att få detta felmeddelande när hen klickar på ” AKTIVERA DITT RESERVKORT” på Mina sidor</a:t>
            </a:r>
          </a:p>
        </p:txBody>
      </p:sp>
      <p:sp>
        <p:nvSpPr>
          <p:cNvPr id="4" name="Platshållare för bildnummer 3"/>
          <p:cNvSpPr>
            <a:spLocks noGrp="1"/>
          </p:cNvSpPr>
          <p:nvPr>
            <p:ph type="sldNum" sz="quarter" idx="5"/>
          </p:nvPr>
        </p:nvSpPr>
        <p:spPr/>
        <p:txBody>
          <a:bodyPr/>
          <a:lstStyle/>
          <a:p>
            <a:fld id="{367A6AC0-C95D-482C-BDAD-2366AE87EEA3}" type="slidenum">
              <a:rPr lang="en-US" smtClean="0"/>
              <a:t>46</a:t>
            </a:fld>
            <a:endParaRPr lang="en-US"/>
          </a:p>
        </p:txBody>
      </p:sp>
    </p:spTree>
    <p:extLst>
      <p:ext uri="{BB962C8B-B14F-4D97-AF65-F5344CB8AC3E}">
        <p14:creationId xmlns:p14="http://schemas.microsoft.com/office/powerpoint/2010/main" val="2926365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Under FUNKTIONER</a:t>
            </a:r>
          </a:p>
          <a:p>
            <a:r>
              <a:rPr lang="sv-SE" dirty="0"/>
              <a:t>Klicka på ”Beställ reservkort tillitsnivå 3”</a:t>
            </a:r>
          </a:p>
        </p:txBody>
      </p:sp>
      <p:sp>
        <p:nvSpPr>
          <p:cNvPr id="4" name="Platshållare för bildnummer 3"/>
          <p:cNvSpPr>
            <a:spLocks noGrp="1"/>
          </p:cNvSpPr>
          <p:nvPr>
            <p:ph type="sldNum" sz="quarter" idx="5"/>
          </p:nvPr>
        </p:nvSpPr>
        <p:spPr/>
        <p:txBody>
          <a:bodyPr/>
          <a:lstStyle/>
          <a:p>
            <a:fld id="{367A6AC0-C95D-482C-BDAD-2366AE87EEA3}" type="slidenum">
              <a:rPr lang="en-US" smtClean="0"/>
              <a:t>47</a:t>
            </a:fld>
            <a:endParaRPr lang="en-US"/>
          </a:p>
        </p:txBody>
      </p:sp>
    </p:spTree>
    <p:extLst>
      <p:ext uri="{BB962C8B-B14F-4D97-AF65-F5344CB8AC3E}">
        <p14:creationId xmlns:p14="http://schemas.microsoft.com/office/powerpoint/2010/main" val="552177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Steg1 - Välj personpost</a:t>
            </a:r>
          </a:p>
          <a:p>
            <a:r>
              <a:rPr lang="sv-SE" dirty="0"/>
              <a:t>Om personen finns upplagd på flera ställen i HSA inom ID-administratörens behörighetsomfång måste man aktivt välja personpost. </a:t>
            </a:r>
          </a:p>
          <a:p>
            <a:r>
              <a:rPr lang="sv-SE" dirty="0"/>
              <a:t>Under ”Plats i användarkatalog” ser man hela sökvägen i HSA (peka med musen för att se hela texten)</a:t>
            </a:r>
          </a:p>
          <a:p>
            <a:r>
              <a:rPr lang="sv-SE" dirty="0"/>
              <a:t>Om personen bara finns på en plats, är det förvalt.</a:t>
            </a:r>
          </a:p>
          <a:p>
            <a:r>
              <a:rPr lang="sv-SE" dirty="0"/>
              <a:t>Klicka ”NÄSTA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48</a:t>
            </a:fld>
            <a:endParaRPr lang="en-US"/>
          </a:p>
        </p:txBody>
      </p:sp>
    </p:spTree>
    <p:extLst>
      <p:ext uri="{BB962C8B-B14F-4D97-AF65-F5344CB8AC3E}">
        <p14:creationId xmlns:p14="http://schemas.microsoft.com/office/powerpoint/2010/main" val="1673139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ID-administratör 1 genomför identifiering enligt de 7 stegen</a:t>
            </a:r>
          </a:p>
        </p:txBody>
      </p:sp>
      <p:sp>
        <p:nvSpPr>
          <p:cNvPr id="4" name="Platshållare för bildnummer 3"/>
          <p:cNvSpPr>
            <a:spLocks noGrp="1"/>
          </p:cNvSpPr>
          <p:nvPr>
            <p:ph type="sldNum" sz="quarter" idx="5"/>
          </p:nvPr>
        </p:nvSpPr>
        <p:spPr/>
        <p:txBody>
          <a:bodyPr/>
          <a:lstStyle/>
          <a:p>
            <a:fld id="{367A6AC0-C95D-482C-BDAD-2366AE87EEA3}" type="slidenum">
              <a:rPr lang="en-US" smtClean="0"/>
              <a:t>49</a:t>
            </a:fld>
            <a:endParaRPr lang="en-US"/>
          </a:p>
        </p:txBody>
      </p:sp>
    </p:spTree>
    <p:extLst>
      <p:ext uri="{BB962C8B-B14F-4D97-AF65-F5344CB8AC3E}">
        <p14:creationId xmlns:p14="http://schemas.microsoft.com/office/powerpoint/2010/main" val="421020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Skriv in reservkortets serienummer</a:t>
            </a:r>
          </a:p>
        </p:txBody>
      </p:sp>
      <p:sp>
        <p:nvSpPr>
          <p:cNvPr id="4" name="Platshållare för bildnummer 3"/>
          <p:cNvSpPr>
            <a:spLocks noGrp="1"/>
          </p:cNvSpPr>
          <p:nvPr>
            <p:ph type="sldNum" sz="quarter" idx="5"/>
          </p:nvPr>
        </p:nvSpPr>
        <p:spPr/>
        <p:txBody>
          <a:bodyPr/>
          <a:lstStyle/>
          <a:p>
            <a:fld id="{367A6AC0-C95D-482C-BDAD-2366AE87EEA3}" type="slidenum">
              <a:rPr lang="en-US" smtClean="0"/>
              <a:t>50</a:t>
            </a:fld>
            <a:endParaRPr lang="en-US"/>
          </a:p>
        </p:txBody>
      </p:sp>
    </p:spTree>
    <p:extLst>
      <p:ext uri="{BB962C8B-B14F-4D97-AF65-F5344CB8AC3E}">
        <p14:creationId xmlns:p14="http://schemas.microsoft.com/office/powerpoint/2010/main" val="3144718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51</a:t>
            </a:fld>
            <a:endParaRPr lang="en-US"/>
          </a:p>
        </p:txBody>
      </p:sp>
    </p:spTree>
    <p:extLst>
      <p:ext uri="{BB962C8B-B14F-4D97-AF65-F5344CB8AC3E}">
        <p14:creationId xmlns:p14="http://schemas.microsoft.com/office/powerpoint/2010/main" val="105192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ID-administratör 1 klickar på ”BESTÄLL”</a:t>
            </a:r>
          </a:p>
          <a:p>
            <a:r>
              <a:rPr lang="sv-SE" dirty="0"/>
              <a:t>Bekräftar beställningen genom att göra en förnyad autentisering</a:t>
            </a:r>
          </a:p>
        </p:txBody>
      </p:sp>
      <p:sp>
        <p:nvSpPr>
          <p:cNvPr id="4" name="Platshållare för bildnummer 3"/>
          <p:cNvSpPr>
            <a:spLocks noGrp="1"/>
          </p:cNvSpPr>
          <p:nvPr>
            <p:ph type="sldNum" sz="quarter" idx="5"/>
          </p:nvPr>
        </p:nvSpPr>
        <p:spPr/>
        <p:txBody>
          <a:bodyPr/>
          <a:lstStyle/>
          <a:p>
            <a:fld id="{367A6AC0-C95D-482C-BDAD-2366AE87EEA3}" type="slidenum">
              <a:rPr lang="en-US" smtClean="0"/>
              <a:t>52</a:t>
            </a:fld>
            <a:endParaRPr lang="en-US"/>
          </a:p>
        </p:txBody>
      </p:sp>
    </p:spTree>
    <p:extLst>
      <p:ext uri="{BB962C8B-B14F-4D97-AF65-F5344CB8AC3E}">
        <p14:creationId xmlns:p14="http://schemas.microsoft.com/office/powerpoint/2010/main" val="4266512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personvyn presenteras användarens SITHS-kort, SITHS eID (certifikat) samt mobila SITHS</a:t>
            </a:r>
          </a:p>
          <a:p>
            <a:r>
              <a:rPr lang="sv-SE" dirty="0"/>
              <a:t>Information är uppdelad i olika nivåer</a:t>
            </a:r>
          </a:p>
          <a:p>
            <a:pPr marL="0" indent="0">
              <a:buFont typeface="Arial" panose="020B0604020202020204" pitchFamily="34" charset="0"/>
              <a:buNone/>
            </a:pPr>
            <a:r>
              <a:rPr lang="sv-SE" b="1" dirty="0"/>
              <a:t>Första nivån:</a:t>
            </a:r>
          </a:p>
          <a:p>
            <a:pPr marL="171450" indent="-171450">
              <a:buFont typeface="Arial" panose="020B0604020202020204" pitchFamily="34" charset="0"/>
              <a:buChar char="•"/>
            </a:pPr>
            <a:r>
              <a:rPr lang="sv-SE" b="0" i="0" dirty="0">
                <a:solidFill>
                  <a:srgbClr val="172B4D"/>
                </a:solidFill>
                <a:effectLst/>
                <a:latin typeface="-apple-system"/>
              </a:rPr>
              <a:t>Typ av bärare</a:t>
            </a:r>
          </a:p>
          <a:p>
            <a:pPr marL="171450" indent="-171450">
              <a:buFont typeface="Arial" panose="020B0604020202020204" pitchFamily="34" charset="0"/>
              <a:buChar char="•"/>
            </a:pPr>
            <a:r>
              <a:rPr lang="sv-SE" b="0" i="0" dirty="0">
                <a:solidFill>
                  <a:srgbClr val="172B4D"/>
                </a:solidFill>
                <a:effectLst/>
                <a:latin typeface="-apple-system"/>
              </a:rPr>
              <a:t>Organisation</a:t>
            </a:r>
          </a:p>
          <a:p>
            <a:pPr marL="171450" indent="-171450">
              <a:buFont typeface="Arial" panose="020B0604020202020204" pitchFamily="34" charset="0"/>
              <a:buChar char="•"/>
            </a:pPr>
            <a:r>
              <a:rPr lang="sv-SE" b="0" i="0" dirty="0">
                <a:solidFill>
                  <a:srgbClr val="172B4D"/>
                </a:solidFill>
                <a:effectLst/>
                <a:latin typeface="-apple-system"/>
              </a:rPr>
              <a:t>Giltig till</a:t>
            </a:r>
          </a:p>
          <a:p>
            <a:pPr marL="171450" indent="-171450">
              <a:buFont typeface="Arial" panose="020B0604020202020204" pitchFamily="34" charset="0"/>
              <a:buChar char="•"/>
            </a:pPr>
            <a:r>
              <a:rPr lang="sv-SE" b="0" i="0" dirty="0">
                <a:solidFill>
                  <a:srgbClr val="172B4D"/>
                </a:solidFill>
                <a:effectLst/>
                <a:latin typeface="-apple-system"/>
              </a:rPr>
              <a:t>Status</a:t>
            </a:r>
          </a:p>
          <a:p>
            <a:pPr marL="0" indent="0">
              <a:buFont typeface="Arial" panose="020B0604020202020204" pitchFamily="34" charset="0"/>
              <a:buNone/>
            </a:pPr>
            <a:r>
              <a:rPr lang="sv-SE" b="1" i="0" dirty="0">
                <a:solidFill>
                  <a:srgbClr val="172B4D"/>
                </a:solidFill>
                <a:effectLst/>
                <a:latin typeface="-apple-system"/>
              </a:rPr>
              <a:t>Andra nivån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72B4D"/>
                </a:solidFill>
                <a:effectLst/>
                <a:latin typeface="-apple-system"/>
              </a:rPr>
              <a:t>Ikon som indikerar om bärarens typ (för närvarande kort eller mobilbärare)</a:t>
            </a:r>
          </a:p>
          <a:p>
            <a:pPr marL="171450" indent="-171450">
              <a:buFont typeface="Arial" panose="020B0604020202020204" pitchFamily="34" charset="0"/>
              <a:buChar char="•"/>
            </a:pPr>
            <a:r>
              <a:rPr lang="sv-SE" b="0" i="0" dirty="0">
                <a:solidFill>
                  <a:srgbClr val="000000"/>
                </a:solidFill>
                <a:effectLst/>
                <a:latin typeface="-apple-system"/>
              </a:rPr>
              <a:t>Serienummer</a:t>
            </a:r>
            <a:r>
              <a:rPr lang="sv-SE" b="1" i="0" dirty="0">
                <a:solidFill>
                  <a:srgbClr val="172B4D"/>
                </a:solidFill>
                <a:effectLst/>
                <a:latin typeface="-apple-system"/>
              </a:rPr>
              <a:t> </a:t>
            </a:r>
            <a:r>
              <a:rPr lang="sv-SE" b="0" i="0" dirty="0">
                <a:solidFill>
                  <a:srgbClr val="172B4D"/>
                </a:solidFill>
                <a:effectLst/>
                <a:latin typeface="-apple-system"/>
              </a:rPr>
              <a:t>-</a:t>
            </a:r>
            <a:r>
              <a:rPr lang="sv-SE" b="1" i="0" dirty="0">
                <a:solidFill>
                  <a:srgbClr val="172B4D"/>
                </a:solidFill>
                <a:effectLst/>
                <a:latin typeface="-apple-system"/>
              </a:rPr>
              <a:t> </a:t>
            </a:r>
            <a:r>
              <a:rPr lang="sv-SE" b="0" i="1" dirty="0">
                <a:solidFill>
                  <a:srgbClr val="000000"/>
                </a:solidFill>
                <a:effectLst/>
                <a:latin typeface="-apple-system"/>
              </a:rPr>
              <a:t>möjlighet att kopiera </a:t>
            </a:r>
            <a:r>
              <a:rPr lang="sv-SE" b="0" i="0" dirty="0">
                <a:solidFill>
                  <a:srgbClr val="172B4D"/>
                </a:solidFill>
                <a:effectLst/>
                <a:latin typeface="-apple-system"/>
              </a:rPr>
              <a:t>genom att trycka på ikonen som till höger om serienumret </a:t>
            </a:r>
          </a:p>
          <a:p>
            <a:pPr marL="171450" indent="-171450">
              <a:buFont typeface="Arial" panose="020B0604020202020204" pitchFamily="34" charset="0"/>
              <a:buChar char="•"/>
            </a:pPr>
            <a:r>
              <a:rPr lang="sv-SE" b="0" i="0" dirty="0">
                <a:solidFill>
                  <a:srgbClr val="172B4D"/>
                </a:solidFill>
                <a:effectLst/>
                <a:latin typeface="-apple-system"/>
              </a:rPr>
              <a:t>Artikel</a:t>
            </a:r>
          </a:p>
          <a:p>
            <a:pPr marL="171450" indent="-171450">
              <a:buFont typeface="Arial" panose="020B0604020202020204" pitchFamily="34" charset="0"/>
              <a:buChar char="•"/>
            </a:pPr>
            <a:r>
              <a:rPr lang="sv-SE" b="0" i="0" dirty="0" err="1">
                <a:solidFill>
                  <a:srgbClr val="172B4D"/>
                </a:solidFill>
                <a:effectLst/>
                <a:latin typeface="-apple-system"/>
              </a:rPr>
              <a:t>Mifare</a:t>
            </a:r>
            <a:r>
              <a:rPr lang="sv-SE" b="0" i="0" dirty="0">
                <a:solidFill>
                  <a:srgbClr val="172B4D"/>
                </a:solidFill>
                <a:effectLst/>
                <a:latin typeface="-apple-system"/>
              </a:rPr>
              <a:t>-id</a:t>
            </a:r>
          </a:p>
          <a:p>
            <a:pPr marL="0" indent="0">
              <a:buFont typeface="Arial" panose="020B0604020202020204" pitchFamily="34" charset="0"/>
              <a:buNone/>
            </a:pPr>
            <a:r>
              <a:rPr lang="sv-SE" b="0" i="0" dirty="0">
                <a:solidFill>
                  <a:srgbClr val="172B4D"/>
                </a:solidFill>
                <a:effectLst/>
                <a:latin typeface="-apple-system"/>
              </a:rPr>
              <a:t>Beroende på vilken status kortet har presenteras olika information på andra nivån</a:t>
            </a:r>
          </a:p>
          <a:p>
            <a:pPr marL="0" indent="0">
              <a:buFont typeface="Arial" panose="020B0604020202020204" pitchFamily="34" charset="0"/>
              <a:buNone/>
            </a:pPr>
            <a:r>
              <a:rPr lang="sv-SE" b="0" i="0" dirty="0">
                <a:solidFill>
                  <a:srgbClr val="172B4D"/>
                </a:solidFill>
                <a:effectLst/>
                <a:latin typeface="-apple-system"/>
              </a:rPr>
              <a:t>Exempel har kortet status ”Skickad”, då visas:</a:t>
            </a:r>
          </a:p>
          <a:p>
            <a:pPr marL="171450" indent="-171450">
              <a:buFont typeface="Arial" panose="020B0604020202020204" pitchFamily="34" charset="0"/>
              <a:buChar char="•"/>
            </a:pPr>
            <a:r>
              <a:rPr lang="sv-SE" b="0" i="0" dirty="0">
                <a:solidFill>
                  <a:srgbClr val="172B4D"/>
                </a:solidFill>
                <a:effectLst/>
                <a:latin typeface="-apple-system"/>
              </a:rPr>
              <a:t>Kontor</a:t>
            </a:r>
          </a:p>
          <a:p>
            <a:pPr marL="171450" indent="-171450">
              <a:buFont typeface="Arial" panose="020B0604020202020204" pitchFamily="34" charset="0"/>
              <a:buChar char="•"/>
            </a:pPr>
            <a:r>
              <a:rPr lang="sv-SE" b="0" i="0" dirty="0">
                <a:solidFill>
                  <a:srgbClr val="172B4D"/>
                </a:solidFill>
                <a:effectLst/>
                <a:latin typeface="-apple-system"/>
              </a:rPr>
              <a:t>REK-id</a:t>
            </a:r>
          </a:p>
          <a:p>
            <a:pPr marL="0" indent="0">
              <a:buFont typeface="Arial" panose="020B0604020202020204" pitchFamily="34" charset="0"/>
              <a:buNone/>
            </a:pPr>
            <a:endParaRPr lang="sv-SE" b="0" i="0" dirty="0">
              <a:solidFill>
                <a:srgbClr val="172B4D"/>
              </a:solidFill>
              <a:effectLst/>
              <a:latin typeface="-apple-system"/>
            </a:endParaRPr>
          </a:p>
          <a:p>
            <a:pPr marL="0" indent="0">
              <a:buFont typeface="Arial" panose="020B0604020202020204" pitchFamily="34" charset="0"/>
              <a:buNone/>
            </a:pPr>
            <a:r>
              <a:rPr lang="sv-SE" b="0" i="0" dirty="0">
                <a:solidFill>
                  <a:srgbClr val="000000"/>
                </a:solidFill>
                <a:effectLst/>
                <a:latin typeface="-apple-system"/>
              </a:rPr>
              <a:t>Ett kort i status Beställning lagd</a:t>
            </a:r>
          </a:p>
          <a:p>
            <a:pPr marL="171450" indent="-171450">
              <a:buFont typeface="Arial" panose="020B0604020202020204" pitchFamily="34" charset="0"/>
              <a:buChar char="•"/>
            </a:pPr>
            <a:r>
              <a:rPr lang="sv-SE" b="0" i="0" dirty="0">
                <a:solidFill>
                  <a:srgbClr val="000000"/>
                </a:solidFill>
                <a:effectLst/>
                <a:latin typeface="-apple-system"/>
              </a:rPr>
              <a:t>Beställnings-id - möjlighet att kopiera hela. </a:t>
            </a:r>
          </a:p>
          <a:p>
            <a:pPr marL="0" lvl="0" indent="0">
              <a:buFont typeface="Arial" panose="020B0604020202020204" pitchFamily="34" charset="0"/>
              <a:buNone/>
            </a:pPr>
            <a:r>
              <a:rPr lang="sv-SE" b="0" i="0" dirty="0">
                <a:solidFill>
                  <a:srgbClr val="000000"/>
                </a:solidFill>
                <a:effectLst/>
                <a:latin typeface="-apple-system"/>
              </a:rPr>
              <a:t>Beställnings-id ska användas i supportsammanhang om man har frågor angående beställningen, ex varför har kortet inte skickats?</a:t>
            </a:r>
            <a:endParaRPr lang="sv-SE" b="0" i="0" dirty="0">
              <a:solidFill>
                <a:srgbClr val="172B4D"/>
              </a:solidFill>
              <a:effectLst/>
              <a:latin typeface="-apple-system"/>
            </a:endParaRPr>
          </a:p>
          <a:p>
            <a:pPr marL="0" indent="0">
              <a:buFont typeface="Arial" panose="020B0604020202020204" pitchFamily="34" charset="0"/>
              <a:buNone/>
            </a:pPr>
            <a:r>
              <a:rPr lang="sv-SE" b="1" i="0" dirty="0">
                <a:solidFill>
                  <a:srgbClr val="000000"/>
                </a:solidFill>
                <a:effectLst/>
                <a:latin typeface="-apple-system"/>
              </a:rPr>
              <a:t>Tredje nivån</a:t>
            </a:r>
          </a:p>
          <a:p>
            <a:pPr marL="0" indent="0">
              <a:buFont typeface="Arial" panose="020B0604020202020204" pitchFamily="34" charset="0"/>
              <a:buNone/>
            </a:pPr>
            <a:r>
              <a:rPr lang="sv-SE" b="0" i="0" dirty="0">
                <a:solidFill>
                  <a:srgbClr val="000000"/>
                </a:solidFill>
                <a:effectLst/>
                <a:latin typeface="-apple-system"/>
              </a:rPr>
              <a:t>SITHS eID</a:t>
            </a:r>
            <a:r>
              <a:rPr lang="sv-SE" b="1" i="0" dirty="0">
                <a:solidFill>
                  <a:srgbClr val="000000"/>
                </a:solidFill>
                <a:effectLst/>
                <a:latin typeface="-apple-system"/>
              </a:rPr>
              <a:t> </a:t>
            </a:r>
            <a:r>
              <a:rPr lang="sv-SE" b="0" i="0" dirty="0">
                <a:solidFill>
                  <a:srgbClr val="000000"/>
                </a:solidFill>
                <a:effectLst/>
                <a:latin typeface="-apple-system"/>
              </a:rPr>
              <a:t>(certifikat)- för detaljer se nästa bild!</a:t>
            </a:r>
          </a:p>
          <a:p>
            <a:pPr marL="0" indent="0">
              <a:buFont typeface="Arial" panose="020B0604020202020204" pitchFamily="34" charset="0"/>
              <a:buNone/>
            </a:pPr>
            <a:r>
              <a:rPr lang="sv-SE" b="0" i="0" dirty="0">
                <a:solidFill>
                  <a:srgbClr val="000000"/>
                </a:solidFill>
                <a:effectLst/>
                <a:latin typeface="-apple-system"/>
              </a:rPr>
              <a:t>Organisation</a:t>
            </a:r>
          </a:p>
          <a:p>
            <a:pPr marL="0" indent="0">
              <a:buFont typeface="Arial" panose="020B0604020202020204" pitchFamily="34" charset="0"/>
              <a:buNone/>
            </a:pPr>
            <a:r>
              <a:rPr lang="sv-SE" b="0" i="0" dirty="0">
                <a:solidFill>
                  <a:srgbClr val="000000"/>
                </a:solidFill>
                <a:effectLst/>
                <a:latin typeface="-apple-system"/>
              </a:rPr>
              <a:t>Giltigt till och Giltigt från</a:t>
            </a:r>
          </a:p>
          <a:p>
            <a:pPr marL="0" indent="0">
              <a:buFont typeface="Arial" panose="020B0604020202020204" pitchFamily="34" charset="0"/>
              <a:buNone/>
            </a:pPr>
            <a:r>
              <a:rPr lang="sv-SE" b="0" i="0" dirty="0">
                <a:solidFill>
                  <a:srgbClr val="000000"/>
                </a:solidFill>
                <a:effectLst/>
                <a:latin typeface="-apple-system"/>
              </a:rPr>
              <a:t>Tillitsnivå</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5</a:t>
            </a:fld>
            <a:endParaRPr lang="en-US"/>
          </a:p>
        </p:txBody>
      </p:sp>
    </p:spTree>
    <p:extLst>
      <p:ext uri="{BB962C8B-B14F-4D97-AF65-F5344CB8AC3E}">
        <p14:creationId xmlns:p14="http://schemas.microsoft.com/office/powerpoint/2010/main" val="21060999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ID-administratör 1, är klar.</a:t>
            </a:r>
          </a:p>
          <a:p>
            <a:r>
              <a:rPr lang="sv-SE"/>
              <a:t>Kortet får Status ”Beställning lagd” och en notis visas vid ”Aktivera kort”</a:t>
            </a:r>
          </a:p>
          <a:p>
            <a:r>
              <a:rPr lang="sv-SE"/>
              <a:t>Under rubriken ”BESTÄLLNINGAR” Visas ett SITHS eID med status ”Beställning lagd”</a:t>
            </a:r>
          </a:p>
        </p:txBody>
      </p:sp>
      <p:sp>
        <p:nvSpPr>
          <p:cNvPr id="4" name="Platshållare för bildnummer 3"/>
          <p:cNvSpPr>
            <a:spLocks noGrp="1"/>
          </p:cNvSpPr>
          <p:nvPr>
            <p:ph type="sldNum" sz="quarter" idx="5"/>
          </p:nvPr>
        </p:nvSpPr>
        <p:spPr/>
        <p:txBody>
          <a:bodyPr/>
          <a:lstStyle/>
          <a:p>
            <a:fld id="{367A6AC0-C95D-482C-BDAD-2366AE87EEA3}" type="slidenum">
              <a:rPr lang="en-US" smtClean="0"/>
              <a:t>53</a:t>
            </a:fld>
            <a:endParaRPr lang="en-US"/>
          </a:p>
        </p:txBody>
      </p:sp>
    </p:spTree>
    <p:extLst>
      <p:ext uri="{BB962C8B-B14F-4D97-AF65-F5344CB8AC3E}">
        <p14:creationId xmlns:p14="http://schemas.microsoft.com/office/powerpoint/2010/main" val="935831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Krävs 2 kortläsare för att aktivera ett reservkort tillitsnivå 3</a:t>
            </a:r>
          </a:p>
          <a:p>
            <a:r>
              <a:rPr lang="sv-SE"/>
              <a:t>ID-administratör 2 söker upp personen</a:t>
            </a:r>
          </a:p>
          <a:p>
            <a:r>
              <a:rPr lang="sv-SE"/>
              <a:t>Klickar på ”Aktivera kort” för det aktuella reservkortet</a:t>
            </a:r>
          </a:p>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54</a:t>
            </a:fld>
            <a:endParaRPr lang="en-US"/>
          </a:p>
        </p:txBody>
      </p:sp>
    </p:spTree>
    <p:extLst>
      <p:ext uri="{BB962C8B-B14F-4D97-AF65-F5344CB8AC3E}">
        <p14:creationId xmlns:p14="http://schemas.microsoft.com/office/powerpoint/2010/main" val="1725029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Genomför identifiering enligt de 7 stegen</a:t>
            </a:r>
          </a:p>
          <a:p>
            <a:r>
              <a:rPr lang="sv-SE"/>
              <a:t>Klickar på ”AKTIVERA”</a:t>
            </a:r>
          </a:p>
          <a:p>
            <a:r>
              <a:rPr lang="sv-SE"/>
              <a:t>ID-administratör 1 bekräftar aktiveringen genom en förnyad autentisering </a:t>
            </a:r>
          </a:p>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55</a:t>
            </a:fld>
            <a:endParaRPr lang="en-US"/>
          </a:p>
        </p:txBody>
      </p:sp>
    </p:spTree>
    <p:extLst>
      <p:ext uri="{BB962C8B-B14F-4D97-AF65-F5344CB8AC3E}">
        <p14:creationId xmlns:p14="http://schemas.microsoft.com/office/powerpoint/2010/main" val="1959193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måste kunna se skärmen i detta steg.</a:t>
            </a:r>
          </a:p>
          <a:p>
            <a:r>
              <a:rPr lang="sv-SE" dirty="0"/>
              <a:t>Användaren som ska ta emot reservkort LoA3, läser och tar del av villkoren för SITHS e-legitimation</a:t>
            </a:r>
          </a:p>
          <a:p>
            <a:r>
              <a:rPr lang="sv-SE" dirty="0"/>
              <a:t>Sätter i sitt reservkort i den andra kortläsaren </a:t>
            </a:r>
          </a:p>
          <a:p>
            <a:r>
              <a:rPr lang="sv-SE" b="1" dirty="0"/>
              <a:t>OBSERVERA! </a:t>
            </a:r>
            <a:r>
              <a:rPr lang="sv-SE" dirty="0"/>
              <a:t>Kortet måste sitta kvar i kortläsaren tills aktiveringen är genomförd.</a:t>
            </a:r>
          </a:p>
          <a:p>
            <a:r>
              <a:rPr lang="sv-SE" dirty="0"/>
              <a:t>Klickar på ”SKRIV UNDER” </a:t>
            </a:r>
          </a:p>
          <a:p>
            <a:endParaRPr lang="sv-SE" dirty="0"/>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56</a:t>
            </a:fld>
            <a:endParaRPr lang="en-US"/>
          </a:p>
        </p:txBody>
      </p:sp>
    </p:spTree>
    <p:extLst>
      <p:ext uri="{BB962C8B-B14F-4D97-AF65-F5344CB8AC3E}">
        <p14:creationId xmlns:p14="http://schemas.microsoft.com/office/powerpoint/2010/main" val="227296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Användaren anger sin Säkerhetskod som hen har fått i kuvertet med reservkortet</a:t>
            </a:r>
          </a:p>
        </p:txBody>
      </p:sp>
      <p:sp>
        <p:nvSpPr>
          <p:cNvPr id="4" name="Platshållare för bildnummer 3"/>
          <p:cNvSpPr>
            <a:spLocks noGrp="1"/>
          </p:cNvSpPr>
          <p:nvPr>
            <p:ph type="sldNum" sz="quarter" idx="5"/>
          </p:nvPr>
        </p:nvSpPr>
        <p:spPr/>
        <p:txBody>
          <a:bodyPr/>
          <a:lstStyle/>
          <a:p>
            <a:fld id="{367A6AC0-C95D-482C-BDAD-2366AE87EEA3}" type="slidenum">
              <a:rPr lang="en-US" smtClean="0"/>
              <a:t>57</a:t>
            </a:fld>
            <a:endParaRPr lang="en-US"/>
          </a:p>
        </p:txBody>
      </p:sp>
    </p:spTree>
    <p:extLst>
      <p:ext uri="{BB962C8B-B14F-4D97-AF65-F5344CB8AC3E}">
        <p14:creationId xmlns:p14="http://schemas.microsoft.com/office/powerpoint/2010/main" val="3881898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Användaren anger sin Säkerhetskod igen för att registrera kortet</a:t>
            </a:r>
          </a:p>
        </p:txBody>
      </p:sp>
      <p:sp>
        <p:nvSpPr>
          <p:cNvPr id="4" name="Platshållare för bildnummer 3"/>
          <p:cNvSpPr>
            <a:spLocks noGrp="1"/>
          </p:cNvSpPr>
          <p:nvPr>
            <p:ph type="sldNum" sz="quarter" idx="5"/>
          </p:nvPr>
        </p:nvSpPr>
        <p:spPr/>
        <p:txBody>
          <a:bodyPr/>
          <a:lstStyle/>
          <a:p>
            <a:fld id="{367A6AC0-C95D-482C-BDAD-2366AE87EEA3}" type="slidenum">
              <a:rPr lang="en-US" smtClean="0"/>
              <a:t>58</a:t>
            </a:fld>
            <a:endParaRPr lang="en-US"/>
          </a:p>
        </p:txBody>
      </p:sp>
    </p:spTree>
    <p:extLst>
      <p:ext uri="{BB962C8B-B14F-4D97-AF65-F5344CB8AC3E}">
        <p14:creationId xmlns:p14="http://schemas.microsoft.com/office/powerpoint/2010/main" val="2369638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Användare skriver under sitt mottagande av SITHS eID (tillitsnivå 3) på reservkortet</a:t>
            </a:r>
          </a:p>
        </p:txBody>
      </p:sp>
      <p:sp>
        <p:nvSpPr>
          <p:cNvPr id="4" name="Platshållare för bildnummer 3"/>
          <p:cNvSpPr>
            <a:spLocks noGrp="1"/>
          </p:cNvSpPr>
          <p:nvPr>
            <p:ph type="sldNum" sz="quarter" idx="5"/>
          </p:nvPr>
        </p:nvSpPr>
        <p:spPr/>
        <p:txBody>
          <a:bodyPr/>
          <a:lstStyle/>
          <a:p>
            <a:fld id="{367A6AC0-C95D-482C-BDAD-2366AE87EEA3}" type="slidenum">
              <a:rPr lang="en-US" smtClean="0"/>
              <a:t>59</a:t>
            </a:fld>
            <a:endParaRPr lang="en-US"/>
          </a:p>
        </p:txBody>
      </p:sp>
    </p:spTree>
    <p:extLst>
      <p:ext uri="{BB962C8B-B14F-4D97-AF65-F5344CB8AC3E}">
        <p14:creationId xmlns:p14="http://schemas.microsoft.com/office/powerpoint/2010/main" val="4108060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Aktiveringen lyckades och kortet är redo att användas</a:t>
            </a:r>
          </a:p>
          <a:p>
            <a:r>
              <a:rPr lang="sv-SE"/>
              <a:t>ID-administratör 2 tar över skärmen</a:t>
            </a:r>
          </a:p>
          <a:p>
            <a:r>
              <a:rPr lang="sv-SE"/>
              <a:t>Klickar på AVSLUTA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60</a:t>
            </a:fld>
            <a:endParaRPr lang="en-US"/>
          </a:p>
        </p:txBody>
      </p:sp>
    </p:spTree>
    <p:extLst>
      <p:ext uri="{BB962C8B-B14F-4D97-AF65-F5344CB8AC3E}">
        <p14:creationId xmlns:p14="http://schemas.microsoft.com/office/powerpoint/2010/main" val="4281958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Personvyn visas och de aktuella reservkortet visas</a:t>
            </a:r>
          </a:p>
          <a:p>
            <a:r>
              <a:rPr lang="sv-SE" b="0" dirty="0"/>
              <a:t>under rubriken ”Bärare” där följande information finns:</a:t>
            </a:r>
          </a:p>
          <a:p>
            <a:r>
              <a:rPr lang="sv-SE" dirty="0"/>
              <a:t>SITHS kort – Reservkort</a:t>
            </a:r>
          </a:p>
          <a:p>
            <a:r>
              <a:rPr lang="sv-SE" dirty="0"/>
              <a:t>Organisation</a:t>
            </a:r>
          </a:p>
          <a:p>
            <a:r>
              <a:rPr lang="sv-SE" dirty="0"/>
              <a:t>Status – Aktiv</a:t>
            </a:r>
          </a:p>
          <a:p>
            <a:r>
              <a:rPr lang="sv-SE" dirty="0"/>
              <a:t>Serienummer – Går att kopiera</a:t>
            </a:r>
          </a:p>
          <a:p>
            <a:r>
              <a:rPr lang="sv-SE" dirty="0"/>
              <a:t>Artikel – Vilken </a:t>
            </a:r>
            <a:r>
              <a:rPr lang="sv-SE" dirty="0" err="1"/>
              <a:t>kortprodukt</a:t>
            </a:r>
            <a:r>
              <a:rPr lang="sv-SE" dirty="0"/>
              <a:t> det är</a:t>
            </a:r>
          </a:p>
          <a:p>
            <a:r>
              <a:rPr lang="sv-SE" dirty="0" err="1"/>
              <a:t>Mifare</a:t>
            </a:r>
            <a:r>
              <a:rPr lang="sv-SE" dirty="0"/>
              <a:t>-id – Går att kopiera</a:t>
            </a:r>
          </a:p>
          <a:p>
            <a:endParaRPr lang="sv-SE" dirty="0"/>
          </a:p>
          <a:p>
            <a:r>
              <a:rPr lang="sv-SE" b="0" dirty="0"/>
              <a:t>Under rubriken ”SITHS eID” visas följande information:</a:t>
            </a:r>
          </a:p>
          <a:p>
            <a:r>
              <a:rPr lang="sv-SE" dirty="0"/>
              <a:t>Organisation</a:t>
            </a:r>
          </a:p>
          <a:p>
            <a:r>
              <a:rPr lang="sv-SE" dirty="0"/>
              <a:t>Giltigt Från och Giltigt till </a:t>
            </a:r>
          </a:p>
          <a:p>
            <a:r>
              <a:rPr lang="sv-SE" dirty="0"/>
              <a:t>Tillitsnivå</a:t>
            </a:r>
          </a:p>
          <a:p>
            <a:r>
              <a:rPr lang="sv-SE" dirty="0"/>
              <a:t>Tjänste-id</a:t>
            </a:r>
          </a:p>
          <a:p>
            <a:r>
              <a:rPr lang="sv-SE" dirty="0"/>
              <a:t>UPN – Om det fanns i HSA när beställningen gjordes</a:t>
            </a:r>
          </a:p>
          <a:p>
            <a:r>
              <a:rPr lang="sv-SE" dirty="0"/>
              <a:t>E-post – Om det fanns i HSA när beställningen gjordes</a:t>
            </a:r>
          </a:p>
        </p:txBody>
      </p:sp>
      <p:sp>
        <p:nvSpPr>
          <p:cNvPr id="4" name="Platshållare för bildnummer 3"/>
          <p:cNvSpPr>
            <a:spLocks noGrp="1"/>
          </p:cNvSpPr>
          <p:nvPr>
            <p:ph type="sldNum" sz="quarter" idx="5"/>
          </p:nvPr>
        </p:nvSpPr>
        <p:spPr/>
        <p:txBody>
          <a:bodyPr/>
          <a:lstStyle/>
          <a:p>
            <a:fld id="{367A6AC0-C95D-482C-BDAD-2366AE87EEA3}" type="slidenum">
              <a:rPr lang="en-US" smtClean="0"/>
              <a:t>61</a:t>
            </a:fld>
            <a:endParaRPr lang="en-US"/>
          </a:p>
        </p:txBody>
      </p:sp>
    </p:spTree>
    <p:extLst>
      <p:ext uri="{BB962C8B-B14F-4D97-AF65-F5344CB8AC3E}">
        <p14:creationId xmlns:p14="http://schemas.microsoft.com/office/powerpoint/2010/main" val="18710681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b="0" i="0" dirty="0"/>
          </a:p>
        </p:txBody>
      </p:sp>
      <p:sp>
        <p:nvSpPr>
          <p:cNvPr id="4" name="Platshållare för bildnummer 3"/>
          <p:cNvSpPr>
            <a:spLocks noGrp="1"/>
          </p:cNvSpPr>
          <p:nvPr>
            <p:ph type="sldNum" sz="quarter" idx="5"/>
          </p:nvPr>
        </p:nvSpPr>
        <p:spPr/>
        <p:txBody>
          <a:bodyPr/>
          <a:lstStyle/>
          <a:p>
            <a:fld id="{367A6AC0-C95D-482C-BDAD-2366AE87EEA3}" type="slidenum">
              <a:rPr lang="sv-SE" smtClean="0"/>
              <a:t>62</a:t>
            </a:fld>
            <a:endParaRPr lang="sv-SE" dirty="0"/>
          </a:p>
        </p:txBody>
      </p:sp>
    </p:spTree>
    <p:extLst>
      <p:ext uri="{BB962C8B-B14F-4D97-AF65-F5344CB8AC3E}">
        <p14:creationId xmlns:p14="http://schemas.microsoft.com/office/powerpoint/2010/main" val="4058646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1" dirty="0"/>
              <a:t>Tredje nivån </a:t>
            </a:r>
          </a:p>
          <a:p>
            <a:pPr marL="0" indent="0">
              <a:buNone/>
            </a:pPr>
            <a:r>
              <a:rPr lang="sv-SE" dirty="0"/>
              <a:t>Klicka på pilen under rubriken SITHS eID, här visas:</a:t>
            </a:r>
          </a:p>
          <a:p>
            <a:pPr marL="171450" indent="-171450">
              <a:buFont typeface="Arial" panose="020B0604020202020204" pitchFamily="34" charset="0"/>
              <a:buChar char="•"/>
            </a:pPr>
            <a:r>
              <a:rPr lang="sv-SE" dirty="0"/>
              <a:t>Tjänste-id</a:t>
            </a:r>
          </a:p>
          <a:p>
            <a:pPr marL="171450" indent="-171450">
              <a:buFont typeface="Arial" panose="020B0604020202020204" pitchFamily="34" charset="0"/>
              <a:buChar char="•"/>
            </a:pPr>
            <a:r>
              <a:rPr lang="sv-SE" dirty="0"/>
              <a:t>UPN</a:t>
            </a:r>
          </a:p>
          <a:p>
            <a:pPr marL="171450" indent="-171450">
              <a:buFont typeface="Arial" panose="020B0604020202020204" pitchFamily="34" charset="0"/>
              <a:buChar char="•"/>
            </a:pPr>
            <a:r>
              <a:rPr lang="sv-SE" dirty="0"/>
              <a:t>E-post</a:t>
            </a:r>
          </a:p>
          <a:p>
            <a:pPr marL="171450" indent="-171450">
              <a:buFont typeface="Arial" panose="020B0604020202020204" pitchFamily="34" charset="0"/>
              <a:buChar char="•"/>
            </a:pPr>
            <a:r>
              <a:rPr lang="sv-SE" dirty="0"/>
              <a:t>Underskriftscertifikat – Visas om det finns, så i detta exempel har användaren inget underskriftcertifikat</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6</a:t>
            </a:fld>
            <a:endParaRPr lang="en-US"/>
          </a:p>
        </p:txBody>
      </p:sp>
    </p:spTree>
    <p:extLst>
      <p:ext uri="{BB962C8B-B14F-4D97-AF65-F5344CB8AC3E}">
        <p14:creationId xmlns:p14="http://schemas.microsoft.com/office/powerpoint/2010/main" val="3454990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b="0" i="0" dirty="0"/>
          </a:p>
        </p:txBody>
      </p:sp>
      <p:sp>
        <p:nvSpPr>
          <p:cNvPr id="4" name="Platshållare för bildnummer 3"/>
          <p:cNvSpPr>
            <a:spLocks noGrp="1"/>
          </p:cNvSpPr>
          <p:nvPr>
            <p:ph type="sldNum" sz="quarter" idx="5"/>
          </p:nvPr>
        </p:nvSpPr>
        <p:spPr/>
        <p:txBody>
          <a:bodyPr/>
          <a:lstStyle/>
          <a:p>
            <a:fld id="{367A6AC0-C95D-482C-BDAD-2366AE87EEA3}" type="slidenum">
              <a:rPr lang="sv-SE" smtClean="0"/>
              <a:t>63</a:t>
            </a:fld>
            <a:endParaRPr lang="sv-SE" dirty="0"/>
          </a:p>
        </p:txBody>
      </p:sp>
    </p:spTree>
    <p:extLst>
      <p:ext uri="{BB962C8B-B14F-4D97-AF65-F5344CB8AC3E}">
        <p14:creationId xmlns:p14="http://schemas.microsoft.com/office/powerpoint/2010/main" val="2257180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B3CEAB32-BA55-494F-B9F4-A5CD3369486E}"/>
              </a:ext>
            </a:extLst>
          </p:cNvPr>
          <p:cNvSpPr>
            <a:spLocks noGrp="1"/>
          </p:cNvSpPr>
          <p:nvPr>
            <p:ph type="body" idx="1"/>
          </p:nvPr>
        </p:nvSpPr>
        <p:spPr/>
        <p:txBody>
          <a:bodyPr/>
          <a:lstStyle/>
          <a:p>
            <a:r>
              <a:rPr lang="sv-SE" dirty="0"/>
              <a:t>Funktionerna används både för </a:t>
            </a:r>
            <a:r>
              <a:rPr lang="sv-SE" b="1" dirty="0"/>
              <a:t>ordinarie kort </a:t>
            </a:r>
            <a:r>
              <a:rPr lang="sv-SE" dirty="0"/>
              <a:t>och </a:t>
            </a:r>
            <a:r>
              <a:rPr lang="sv-SE" b="1" dirty="0"/>
              <a:t>reservkort </a:t>
            </a:r>
            <a:r>
              <a:rPr lang="sv-SE" dirty="0"/>
              <a:t>och funktionen ligger på kort-nivån, så du måste aktivt välja vilket kort du ska </a:t>
            </a:r>
            <a:r>
              <a:rPr lang="sv-SE" i="1" dirty="0"/>
              <a:t>Beställa SITHS eID </a:t>
            </a:r>
            <a:r>
              <a:rPr lang="sv-SE" dirty="0"/>
              <a:t>till eller </a:t>
            </a:r>
            <a:r>
              <a:rPr lang="sv-SE" i="1" dirty="0"/>
              <a:t>Uppdatera SITHS eID</a:t>
            </a:r>
          </a:p>
          <a:p>
            <a:r>
              <a:rPr lang="sv-SE" dirty="0"/>
              <a:t>Ex på när du ska använda </a:t>
            </a:r>
            <a:r>
              <a:rPr lang="sv-SE" i="1" dirty="0"/>
              <a:t>Uppdatera SITHS eID utan att det är något fel på tex. e-post eller UPN</a:t>
            </a:r>
          </a:p>
          <a:p>
            <a:pPr marL="0" indent="0">
              <a:buFont typeface="Arial" panose="020B0604020202020204" pitchFamily="34" charset="0"/>
              <a:buNone/>
            </a:pPr>
            <a:r>
              <a:rPr lang="sv-SE" dirty="0"/>
              <a:t>Du har ett aktivt reservkort, där SITHS eID (certifikaten) snart går ut, men du har fått information om att användaren ska vara kvar och behöver sitt reservkort ytterligare en period.</a:t>
            </a:r>
          </a:p>
          <a:p>
            <a:r>
              <a:rPr lang="sv-SE" dirty="0"/>
              <a:t>Här kan du använda </a:t>
            </a:r>
            <a:r>
              <a:rPr lang="sv-SE" i="1" dirty="0"/>
              <a:t>Uppdatera SITHS eID </a:t>
            </a:r>
            <a:r>
              <a:rPr lang="sv-SE" dirty="0"/>
              <a:t>eftersom kortet är aktivt och det finns ett giltigt SITHS eID på kortet.</a:t>
            </a:r>
          </a:p>
          <a:p>
            <a:r>
              <a:rPr lang="sv-SE" dirty="0"/>
              <a:t>Användaren måste logga in på Mina sidor och hämta sitt SITHS eID </a:t>
            </a:r>
            <a:r>
              <a:rPr lang="sv-SE" u="sng" dirty="0"/>
              <a:t>innan</a:t>
            </a:r>
            <a:r>
              <a:rPr lang="sv-SE" dirty="0"/>
              <a:t> det befintliga SITHS eID som finns på kortet blir ogiltigt.</a:t>
            </a:r>
          </a:p>
          <a:p>
            <a:endParaRPr lang="sv-SE" dirty="0"/>
          </a:p>
          <a:p>
            <a:r>
              <a:rPr lang="sv-SE" dirty="0"/>
              <a:t>Om det </a:t>
            </a:r>
            <a:r>
              <a:rPr lang="sv-SE" u="sng" dirty="0"/>
              <a:t>inte</a:t>
            </a:r>
            <a:r>
              <a:rPr lang="sv-SE" dirty="0"/>
              <a:t> finns något giltigt SITHS eID på kortet använder du i stället </a:t>
            </a:r>
            <a:r>
              <a:rPr lang="sv-SE" i="1" dirty="0"/>
              <a:t>Beställ SITHS eID</a:t>
            </a:r>
          </a:p>
          <a:p>
            <a:endParaRPr lang="sv-S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65</a:t>
            </a:fld>
            <a:endParaRPr lang="en-US"/>
          </a:p>
        </p:txBody>
      </p:sp>
    </p:spTree>
    <p:extLst>
      <p:ext uri="{BB962C8B-B14F-4D97-AF65-F5344CB8AC3E}">
        <p14:creationId xmlns:p14="http://schemas.microsoft.com/office/powerpoint/2010/main" val="2894966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Steg1 - Välj personpost</a:t>
            </a:r>
          </a:p>
          <a:p>
            <a:r>
              <a:rPr lang="sv-SE" dirty="0"/>
              <a:t>Om personen finns upplagd på flera ställen i HSA inom ID-administratörens behörighetsomfång måste man aktivt välja personpost. </a:t>
            </a:r>
          </a:p>
          <a:p>
            <a:r>
              <a:rPr lang="sv-SE" dirty="0"/>
              <a:t>Under ”Plats i användarkatalog” ser man hela sökvägen i HSA (peka med musen för att se hela texten)</a:t>
            </a:r>
          </a:p>
          <a:p>
            <a:r>
              <a:rPr lang="sv-SE" dirty="0"/>
              <a:t>Om personen bara finns på en plats, är det förvalt.</a:t>
            </a:r>
          </a:p>
          <a:p>
            <a:r>
              <a:rPr lang="sv-SE" dirty="0"/>
              <a:t>Klicka ”NÄSTA</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66</a:t>
            </a:fld>
            <a:endParaRPr lang="en-US"/>
          </a:p>
        </p:txBody>
      </p:sp>
    </p:spTree>
    <p:extLst>
      <p:ext uri="{BB962C8B-B14F-4D97-AF65-F5344CB8AC3E}">
        <p14:creationId xmlns:p14="http://schemas.microsoft.com/office/powerpoint/2010/main" val="2058418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ID-administratören Klickar på ”BESTÄLL” och  bekräftar beställningen med en förnyad autentisering </a:t>
            </a:r>
          </a:p>
        </p:txBody>
      </p:sp>
      <p:sp>
        <p:nvSpPr>
          <p:cNvPr id="4" name="Platshållare för bildnummer 3"/>
          <p:cNvSpPr>
            <a:spLocks noGrp="1"/>
          </p:cNvSpPr>
          <p:nvPr>
            <p:ph type="sldNum" sz="quarter" idx="5"/>
          </p:nvPr>
        </p:nvSpPr>
        <p:spPr/>
        <p:txBody>
          <a:bodyPr/>
          <a:lstStyle/>
          <a:p>
            <a:fld id="{367A6AC0-C95D-482C-BDAD-2366AE87EEA3}" type="slidenum">
              <a:rPr lang="en-US" smtClean="0"/>
              <a:t>68</a:t>
            </a:fld>
            <a:endParaRPr lang="en-US"/>
          </a:p>
        </p:txBody>
      </p:sp>
    </p:spTree>
    <p:extLst>
      <p:ext uri="{BB962C8B-B14F-4D97-AF65-F5344CB8AC3E}">
        <p14:creationId xmlns:p14="http://schemas.microsoft.com/office/powerpoint/2010/main" val="1679292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kommer tillbaka till personvyn</a:t>
            </a:r>
          </a:p>
          <a:p>
            <a:r>
              <a:rPr lang="sv-SE" dirty="0"/>
              <a:t>Får en toast i högra hörnet som informerar om att ”Beställning lyckad”</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69</a:t>
            </a:fld>
            <a:endParaRPr lang="en-US"/>
          </a:p>
        </p:txBody>
      </p:sp>
    </p:spTree>
    <p:extLst>
      <p:ext uri="{BB962C8B-B14F-4D97-AF65-F5344CB8AC3E}">
        <p14:creationId xmlns:p14="http://schemas.microsoft.com/office/powerpoint/2010/main" val="4278608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har tillkommit en rubrik  i bärarvyn ”BESTÄLLNINGAR”</a:t>
            </a:r>
          </a:p>
          <a:p>
            <a:r>
              <a:rPr lang="sv-SE" dirty="0"/>
              <a:t>Där du kan se att det finns ett SITHS eID som har Status ”Redo att Hämta”</a:t>
            </a:r>
          </a:p>
          <a:p>
            <a:r>
              <a:rPr lang="sv-SE" dirty="0"/>
              <a:t>Nu kan användaren logga in på Mina sidor och hämta sitt uppdaterade SITHS eID</a:t>
            </a:r>
          </a:p>
          <a:p>
            <a:endParaRPr lang="sv-SE" dirty="0"/>
          </a:p>
          <a:p>
            <a:r>
              <a:rPr lang="sv-SE" dirty="0"/>
              <a:t>Om du i det här läget ser att något blev fel, så kan du ”Ta bort beställningen” och göra om den.</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70</a:t>
            </a:fld>
            <a:endParaRPr lang="en-US"/>
          </a:p>
        </p:txBody>
      </p:sp>
    </p:spTree>
    <p:extLst>
      <p:ext uri="{BB962C8B-B14F-4D97-AF65-F5344CB8AC3E}">
        <p14:creationId xmlns:p14="http://schemas.microsoft.com/office/powerpoint/2010/main" val="35578094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får ett mejl (om e-post finns i HSA vid beställningstillfället) att det finns ett SITHS eID att hämta från Ale kommun, samt vilket kortnummer det är beställt till.</a:t>
            </a:r>
          </a:p>
        </p:txBody>
      </p:sp>
      <p:sp>
        <p:nvSpPr>
          <p:cNvPr id="4" name="Platshållare för bildnummer 3"/>
          <p:cNvSpPr>
            <a:spLocks noGrp="1"/>
          </p:cNvSpPr>
          <p:nvPr>
            <p:ph type="sldNum" sz="quarter" idx="5"/>
          </p:nvPr>
        </p:nvSpPr>
        <p:spPr/>
        <p:txBody>
          <a:bodyPr/>
          <a:lstStyle/>
          <a:p>
            <a:fld id="{367A6AC0-C95D-482C-BDAD-2366AE87EEA3}" type="slidenum">
              <a:rPr lang="en-US" smtClean="0"/>
              <a:t>71</a:t>
            </a:fld>
            <a:endParaRPr lang="en-US"/>
          </a:p>
        </p:txBody>
      </p:sp>
    </p:spTree>
    <p:extLst>
      <p:ext uri="{BB962C8B-B14F-4D97-AF65-F5344CB8AC3E}">
        <p14:creationId xmlns:p14="http://schemas.microsoft.com/office/powerpoint/2010/main" val="3291996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loggar in på Mina sidor</a:t>
            </a:r>
          </a:p>
        </p:txBody>
      </p:sp>
      <p:sp>
        <p:nvSpPr>
          <p:cNvPr id="4" name="Platshållare för bildnummer 3"/>
          <p:cNvSpPr>
            <a:spLocks noGrp="1"/>
          </p:cNvSpPr>
          <p:nvPr>
            <p:ph type="sldNum" sz="quarter" idx="5"/>
          </p:nvPr>
        </p:nvSpPr>
        <p:spPr/>
        <p:txBody>
          <a:bodyPr/>
          <a:lstStyle/>
          <a:p>
            <a:fld id="{367A6AC0-C95D-482C-BDAD-2366AE87EEA3}" type="slidenum">
              <a:rPr lang="en-US" smtClean="0"/>
              <a:t>72</a:t>
            </a:fld>
            <a:endParaRPr lang="en-US"/>
          </a:p>
        </p:txBody>
      </p:sp>
    </p:spTree>
    <p:extLst>
      <p:ext uri="{BB962C8B-B14F-4D97-AF65-F5344CB8AC3E}">
        <p14:creationId xmlns:p14="http://schemas.microsoft.com/office/powerpoint/2010/main" val="148485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Kortet som användaren loggar in med visas</a:t>
            </a:r>
          </a:p>
          <a:p>
            <a:r>
              <a:rPr lang="sv-SE" dirty="0"/>
              <a:t>Under rubriken ”SITHS EID SOM DU KAN HÄMTA” finns en notis, så att användaren lätt ska se vad som är ”nytt”</a:t>
            </a:r>
          </a:p>
          <a:p>
            <a:r>
              <a:rPr lang="sv-SE" dirty="0"/>
              <a:t>Klicka på ”Hämta SITHS eID”</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73</a:t>
            </a:fld>
            <a:endParaRPr lang="en-US"/>
          </a:p>
        </p:txBody>
      </p:sp>
    </p:spTree>
    <p:extLst>
      <p:ext uri="{BB962C8B-B14F-4D97-AF65-F5344CB8AC3E}">
        <p14:creationId xmlns:p14="http://schemas.microsoft.com/office/powerpoint/2010/main" val="125792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Om användaren har ett Mobilt SITHS så presenteras informationen i samma nivåindelning</a:t>
            </a:r>
          </a:p>
          <a:p>
            <a:pPr marL="0" indent="0">
              <a:buNone/>
            </a:pPr>
            <a:r>
              <a:rPr lang="sv-SE" dirty="0"/>
              <a:t>Nivå 1</a:t>
            </a:r>
          </a:p>
          <a:p>
            <a:pPr marL="171450" indent="-171450">
              <a:buFont typeface="Arial" panose="020B0604020202020204" pitchFamily="34" charset="0"/>
              <a:buChar char="•"/>
            </a:pPr>
            <a:r>
              <a:rPr lang="sv-SE" dirty="0"/>
              <a:t>Typ av bärare</a:t>
            </a:r>
          </a:p>
          <a:p>
            <a:pPr marL="171450" indent="-171450">
              <a:buFont typeface="Arial" panose="020B0604020202020204" pitchFamily="34" charset="0"/>
              <a:buChar char="•"/>
            </a:pPr>
            <a:r>
              <a:rPr lang="sv-SE" dirty="0"/>
              <a:t>Organisation</a:t>
            </a:r>
          </a:p>
          <a:p>
            <a:pPr marL="171450" indent="-171450">
              <a:buFont typeface="Arial" panose="020B0604020202020204" pitchFamily="34" charset="0"/>
              <a:buChar char="•"/>
            </a:pPr>
            <a:r>
              <a:rPr lang="sv-SE" dirty="0"/>
              <a:t>Giltigt till</a:t>
            </a:r>
          </a:p>
          <a:p>
            <a:pPr marL="171450" indent="-171450">
              <a:buFont typeface="Arial" panose="020B0604020202020204" pitchFamily="34" charset="0"/>
              <a:buChar char="•"/>
            </a:pPr>
            <a:r>
              <a:rPr lang="sv-SE" dirty="0"/>
              <a:t>Status</a:t>
            </a:r>
          </a:p>
          <a:p>
            <a:pPr marL="0" indent="0">
              <a:buNone/>
            </a:pPr>
            <a:r>
              <a:rPr lang="sv-SE" dirty="0"/>
              <a:t>Nivå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72B4D"/>
                </a:solidFill>
                <a:effectLst/>
                <a:latin typeface="-apple-system"/>
              </a:rPr>
              <a:t>Ikon som indikerar om bärarens typ (Mobil enhet)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72B4D"/>
                </a:solidFill>
                <a:effectLst/>
                <a:latin typeface="-apple-system"/>
              </a:rPr>
              <a:t>SITHS eID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72B4D"/>
                </a:solidFill>
                <a:effectLst/>
                <a:latin typeface="-apple-system"/>
              </a:rPr>
              <a:t>Organisation</a:t>
            </a:r>
          </a:p>
          <a:p>
            <a:pPr marL="171450" indent="-171450">
              <a:buFont typeface="Arial" panose="020B0604020202020204" pitchFamily="34" charset="0"/>
              <a:buChar char="•"/>
            </a:pPr>
            <a:r>
              <a:rPr lang="sv-SE" dirty="0"/>
              <a:t>Tillitsnivå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Giltigt till och Giltigt från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i="0" dirty="0">
              <a:solidFill>
                <a:srgbClr val="172B4D"/>
              </a:solidFill>
              <a:effectLst/>
              <a:latin typeface="-apple-system"/>
            </a:endParaRPr>
          </a:p>
          <a:p>
            <a:pPr marL="0" indent="0">
              <a:buNone/>
            </a:pPr>
            <a:r>
              <a:rPr lang="sv-SE" dirty="0"/>
              <a:t>Nivå 3</a:t>
            </a:r>
          </a:p>
          <a:p>
            <a:pPr marL="171450" indent="-171450" algn="l">
              <a:buFont typeface="Arial" panose="020B0604020202020204" pitchFamily="34" charset="0"/>
              <a:buChar char="•"/>
            </a:pPr>
            <a:r>
              <a:rPr lang="sv-SE" b="0" i="0" u="none" strike="noStrike" dirty="0">
                <a:solidFill>
                  <a:srgbClr val="000000"/>
                </a:solidFill>
                <a:effectLst/>
                <a:latin typeface="-apple-system"/>
              </a:rPr>
              <a:t>Serienummer - m</a:t>
            </a:r>
            <a:r>
              <a:rPr lang="sv-SE" b="0" i="1" u="none" strike="noStrike" dirty="0">
                <a:solidFill>
                  <a:srgbClr val="000000"/>
                </a:solidFill>
                <a:effectLst/>
                <a:latin typeface="-apple-system"/>
              </a:rPr>
              <a:t>öjlighet att kopiera hela serienumret</a:t>
            </a:r>
            <a:endParaRPr lang="sv-SE" b="0" i="0" u="none" strike="noStrike" dirty="0">
              <a:solidFill>
                <a:srgbClr val="172B4D"/>
              </a:solidFill>
              <a:effectLst/>
              <a:latin typeface="-apple-system"/>
            </a:endParaRP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7</a:t>
            </a:fld>
            <a:endParaRPr lang="en-US"/>
          </a:p>
        </p:txBody>
      </p:sp>
    </p:spTree>
    <p:extLst>
      <p:ext uri="{BB962C8B-B14F-4D97-AF65-F5344CB8AC3E}">
        <p14:creationId xmlns:p14="http://schemas.microsoft.com/office/powerpoint/2010/main" val="35751679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ser användaren från vilken organisation som hen hämtar SITHS eID från och till vilket kort</a:t>
            </a:r>
          </a:p>
        </p:txBody>
      </p:sp>
      <p:sp>
        <p:nvSpPr>
          <p:cNvPr id="4" name="Platshållare för bildnummer 3"/>
          <p:cNvSpPr>
            <a:spLocks noGrp="1"/>
          </p:cNvSpPr>
          <p:nvPr>
            <p:ph type="sldNum" sz="quarter" idx="5"/>
          </p:nvPr>
        </p:nvSpPr>
        <p:spPr/>
        <p:txBody>
          <a:bodyPr/>
          <a:lstStyle/>
          <a:p>
            <a:fld id="{367A6AC0-C95D-482C-BDAD-2366AE87EEA3}" type="slidenum">
              <a:rPr lang="en-US" smtClean="0"/>
              <a:t>74</a:t>
            </a:fld>
            <a:endParaRPr lang="en-US"/>
          </a:p>
        </p:txBody>
      </p:sp>
    </p:spTree>
    <p:extLst>
      <p:ext uri="{BB962C8B-B14F-4D97-AF65-F5344CB8AC3E}">
        <p14:creationId xmlns:p14="http://schemas.microsoft.com/office/powerpoint/2010/main" val="35688928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Användaren får information om att ”Hämtningen av SITHS eID lyckades”</a:t>
            </a:r>
          </a:p>
          <a:p>
            <a:r>
              <a:rPr lang="sv-SE" dirty="0"/>
              <a:t>Och det finns nu två SITHS eID, ett från Västra götalandsregionen och ett från Ale kommun</a:t>
            </a:r>
          </a:p>
        </p:txBody>
      </p:sp>
      <p:sp>
        <p:nvSpPr>
          <p:cNvPr id="4" name="Platshållare för bildnummer 3"/>
          <p:cNvSpPr>
            <a:spLocks noGrp="1"/>
          </p:cNvSpPr>
          <p:nvPr>
            <p:ph type="sldNum" sz="quarter" idx="5"/>
          </p:nvPr>
        </p:nvSpPr>
        <p:spPr/>
        <p:txBody>
          <a:bodyPr/>
          <a:lstStyle/>
          <a:p>
            <a:fld id="{367A6AC0-C95D-482C-BDAD-2366AE87EEA3}" type="slidenum">
              <a:rPr lang="en-US" smtClean="0"/>
              <a:t>76</a:t>
            </a:fld>
            <a:endParaRPr lang="en-US"/>
          </a:p>
        </p:txBody>
      </p:sp>
    </p:spTree>
    <p:extLst>
      <p:ext uri="{BB962C8B-B14F-4D97-AF65-F5344CB8AC3E}">
        <p14:creationId xmlns:p14="http://schemas.microsoft.com/office/powerpoint/2010/main" val="6012450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SITHS eID Portal ser ID-administratören på aktuell bärare att det finns två SITHS eID från olika organisationer</a:t>
            </a:r>
          </a:p>
        </p:txBody>
      </p:sp>
      <p:sp>
        <p:nvSpPr>
          <p:cNvPr id="4" name="Platshållare för bildnummer 3"/>
          <p:cNvSpPr>
            <a:spLocks noGrp="1"/>
          </p:cNvSpPr>
          <p:nvPr>
            <p:ph type="sldNum" sz="quarter" idx="5"/>
          </p:nvPr>
        </p:nvSpPr>
        <p:spPr/>
        <p:txBody>
          <a:bodyPr/>
          <a:lstStyle/>
          <a:p>
            <a:fld id="{367A6AC0-C95D-482C-BDAD-2366AE87EEA3}" type="slidenum">
              <a:rPr lang="en-US" smtClean="0"/>
              <a:t>77</a:t>
            </a:fld>
            <a:endParaRPr lang="en-US"/>
          </a:p>
        </p:txBody>
      </p:sp>
    </p:spTree>
    <p:extLst>
      <p:ext uri="{BB962C8B-B14F-4D97-AF65-F5344CB8AC3E}">
        <p14:creationId xmlns:p14="http://schemas.microsoft.com/office/powerpoint/2010/main" val="28510282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detta exempel har användaren ett ordinarie kort och har fått fel UPN. Vi behöver därför uppdatera med rätt UPN i HSA och därefter använda funktionen ”Uppdatera SITHS eID</a:t>
            </a:r>
          </a:p>
          <a:p>
            <a:r>
              <a:rPr lang="sv-SE" dirty="0"/>
              <a:t>Under rubriken ”SITHS eID”</a:t>
            </a:r>
          </a:p>
          <a:p>
            <a:pPr marL="171450" indent="-171450">
              <a:buFont typeface="Arial" panose="020B0604020202020204" pitchFamily="34" charset="0"/>
              <a:buChar char="•"/>
            </a:pPr>
            <a:r>
              <a:rPr lang="sv-SE" dirty="0"/>
              <a:t>Klicka på den gröna pilen till vänster, för att fälla ut menyn</a:t>
            </a:r>
          </a:p>
          <a:p>
            <a:pPr marL="171450" indent="-171450">
              <a:buFont typeface="Arial" panose="020B0604020202020204" pitchFamily="34" charset="0"/>
              <a:buChar char="•"/>
            </a:pPr>
            <a:r>
              <a:rPr lang="sv-SE" dirty="0"/>
              <a:t>Välj Uppdatera SITHS eID</a:t>
            </a:r>
          </a:p>
        </p:txBody>
      </p:sp>
      <p:sp>
        <p:nvSpPr>
          <p:cNvPr id="4" name="Platshållare för bildnummer 3"/>
          <p:cNvSpPr>
            <a:spLocks noGrp="1"/>
          </p:cNvSpPr>
          <p:nvPr>
            <p:ph type="sldNum" sz="quarter" idx="5"/>
          </p:nvPr>
        </p:nvSpPr>
        <p:spPr/>
        <p:txBody>
          <a:bodyPr/>
          <a:lstStyle/>
          <a:p>
            <a:fld id="{367A6AC0-C95D-482C-BDAD-2366AE87EEA3}" type="slidenum">
              <a:rPr lang="en-US" smtClean="0"/>
              <a:t>78</a:t>
            </a:fld>
            <a:endParaRPr lang="en-US"/>
          </a:p>
        </p:txBody>
      </p:sp>
    </p:spTree>
    <p:extLst>
      <p:ext uri="{BB962C8B-B14F-4D97-AF65-F5344CB8AC3E}">
        <p14:creationId xmlns:p14="http://schemas.microsoft.com/office/powerpoint/2010/main" val="41786235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Val av personpost </a:t>
            </a:r>
          </a:p>
        </p:txBody>
      </p:sp>
      <p:sp>
        <p:nvSpPr>
          <p:cNvPr id="4" name="Platshållare för bildnummer 3"/>
          <p:cNvSpPr>
            <a:spLocks noGrp="1"/>
          </p:cNvSpPr>
          <p:nvPr>
            <p:ph type="sldNum" sz="quarter" idx="5"/>
          </p:nvPr>
        </p:nvSpPr>
        <p:spPr/>
        <p:txBody>
          <a:bodyPr/>
          <a:lstStyle/>
          <a:p>
            <a:fld id="{367A6AC0-C95D-482C-BDAD-2366AE87EEA3}" type="slidenum">
              <a:rPr lang="en-US" smtClean="0"/>
              <a:t>79</a:t>
            </a:fld>
            <a:endParaRPr lang="en-US"/>
          </a:p>
        </p:txBody>
      </p:sp>
    </p:spTree>
    <p:extLst>
      <p:ext uri="{BB962C8B-B14F-4D97-AF65-F5344CB8AC3E}">
        <p14:creationId xmlns:p14="http://schemas.microsoft.com/office/powerpoint/2010/main" val="395370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Möjligt att justera giltighetstiden</a:t>
            </a:r>
          </a:p>
          <a:p>
            <a:r>
              <a:rPr lang="sv-SE" u="sng" dirty="0"/>
              <a:t>men</a:t>
            </a:r>
            <a:r>
              <a:rPr lang="sv-SE" dirty="0"/>
              <a:t> i detta exempel är det ett ordinarie kort och det datum som presenteras är samma som kortet giltighetstid = Ändra inte.</a:t>
            </a:r>
          </a:p>
        </p:txBody>
      </p:sp>
      <p:sp>
        <p:nvSpPr>
          <p:cNvPr id="4" name="Platshållare för bildnummer 3"/>
          <p:cNvSpPr>
            <a:spLocks noGrp="1"/>
          </p:cNvSpPr>
          <p:nvPr>
            <p:ph type="sldNum" sz="quarter" idx="5"/>
          </p:nvPr>
        </p:nvSpPr>
        <p:spPr/>
        <p:txBody>
          <a:bodyPr/>
          <a:lstStyle/>
          <a:p>
            <a:fld id="{367A6AC0-C95D-482C-BDAD-2366AE87EEA3}" type="slidenum">
              <a:rPr lang="en-US" smtClean="0"/>
              <a:t>80</a:t>
            </a:fld>
            <a:endParaRPr lang="en-US"/>
          </a:p>
        </p:txBody>
      </p:sp>
    </p:spTree>
    <p:extLst>
      <p:ext uri="{BB962C8B-B14F-4D97-AF65-F5344CB8AC3E}">
        <p14:creationId xmlns:p14="http://schemas.microsoft.com/office/powerpoint/2010/main" val="9725092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sammanställning visas av de val du gjort i tidigare steg</a:t>
            </a:r>
          </a:p>
          <a:p>
            <a:r>
              <a:rPr lang="sv-SE" dirty="0"/>
              <a:t>Kontrollera att uppgifterna är korrekt och i det är exemplet har vi justerat användarens UPN (i HSA) </a:t>
            </a:r>
          </a:p>
          <a:p>
            <a:r>
              <a:rPr lang="sv-SE" dirty="0"/>
              <a:t>Klicka på ”BESTÄLL”</a:t>
            </a:r>
          </a:p>
          <a:p>
            <a:r>
              <a:rPr lang="sv-SE" dirty="0"/>
              <a:t>ID-administratören bekräftar beställningen av SITHS eID genom en förnyad autentisering</a:t>
            </a:r>
          </a:p>
        </p:txBody>
      </p:sp>
      <p:sp>
        <p:nvSpPr>
          <p:cNvPr id="4" name="Platshållare för bildnummer 3"/>
          <p:cNvSpPr>
            <a:spLocks noGrp="1"/>
          </p:cNvSpPr>
          <p:nvPr>
            <p:ph type="sldNum" sz="quarter" idx="5"/>
          </p:nvPr>
        </p:nvSpPr>
        <p:spPr/>
        <p:txBody>
          <a:bodyPr/>
          <a:lstStyle/>
          <a:p>
            <a:fld id="{367A6AC0-C95D-482C-BDAD-2366AE87EEA3}" type="slidenum">
              <a:rPr lang="en-US" smtClean="0"/>
              <a:t>81</a:t>
            </a:fld>
            <a:endParaRPr lang="en-US"/>
          </a:p>
        </p:txBody>
      </p:sp>
    </p:spTree>
    <p:extLst>
      <p:ext uri="{BB962C8B-B14F-4D97-AF65-F5344CB8AC3E}">
        <p14:creationId xmlns:p14="http://schemas.microsoft.com/office/powerpoint/2010/main" val="4132839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kommer tillbaka till personvyn</a:t>
            </a:r>
          </a:p>
          <a:p>
            <a:r>
              <a:rPr lang="sv-SE" dirty="0"/>
              <a:t>Får en toast i högra hörnet som informerar om att ”Beställning lyckad”</a:t>
            </a:r>
          </a:p>
          <a:p>
            <a:r>
              <a:rPr lang="sv-SE" dirty="0"/>
              <a:t>Det har tillkommit en rubrik ”BESTÄLLNINGAR”</a:t>
            </a:r>
          </a:p>
          <a:p>
            <a:r>
              <a:rPr lang="sv-SE" dirty="0"/>
              <a:t>Där du kan se att det finns ett SITHS eID som har Status ”Redo att Hämta”</a:t>
            </a:r>
          </a:p>
          <a:p>
            <a:r>
              <a:rPr lang="sv-SE" dirty="0"/>
              <a:t>Nu kan användaren logga in på Mina sidor och hämta sitt uppdaterade SITHS eID</a:t>
            </a:r>
          </a:p>
          <a:p>
            <a:endParaRPr lang="sv-SE" dirty="0"/>
          </a:p>
          <a:p>
            <a:r>
              <a:rPr lang="sv-SE" dirty="0"/>
              <a:t>Om du i det här läget ser att något blev fel, så kan du ”Ta bort beställningen” och göra om den.</a:t>
            </a:r>
          </a:p>
        </p:txBody>
      </p:sp>
      <p:sp>
        <p:nvSpPr>
          <p:cNvPr id="4" name="Platshållare för bildnummer 3"/>
          <p:cNvSpPr>
            <a:spLocks noGrp="1"/>
          </p:cNvSpPr>
          <p:nvPr>
            <p:ph type="sldNum" sz="quarter" idx="5"/>
          </p:nvPr>
        </p:nvSpPr>
        <p:spPr/>
        <p:txBody>
          <a:bodyPr/>
          <a:lstStyle/>
          <a:p>
            <a:fld id="{367A6AC0-C95D-482C-BDAD-2366AE87EEA3}" type="slidenum">
              <a:rPr lang="en-US" smtClean="0"/>
              <a:t>82</a:t>
            </a:fld>
            <a:endParaRPr lang="en-US"/>
          </a:p>
        </p:txBody>
      </p:sp>
    </p:spTree>
    <p:extLst>
      <p:ext uri="{BB962C8B-B14F-4D97-AF65-F5344CB8AC3E}">
        <p14:creationId xmlns:p14="http://schemas.microsoft.com/office/powerpoint/2010/main" val="2522307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får ett mejl (om e-post finns i HSA vid beställningstillfället) med information om att det finns ett SITHS eID att hämta från Västra Götalandsregionen, samt vilket kortnummer det är beställt till.</a:t>
            </a:r>
          </a:p>
        </p:txBody>
      </p:sp>
      <p:sp>
        <p:nvSpPr>
          <p:cNvPr id="4" name="Platshållare för bildnummer 3"/>
          <p:cNvSpPr>
            <a:spLocks noGrp="1"/>
          </p:cNvSpPr>
          <p:nvPr>
            <p:ph type="sldNum" sz="quarter" idx="5"/>
          </p:nvPr>
        </p:nvSpPr>
        <p:spPr/>
        <p:txBody>
          <a:bodyPr/>
          <a:lstStyle/>
          <a:p>
            <a:fld id="{367A6AC0-C95D-482C-BDAD-2366AE87EEA3}" type="slidenum">
              <a:rPr lang="en-US" smtClean="0"/>
              <a:t>83</a:t>
            </a:fld>
            <a:endParaRPr lang="en-US"/>
          </a:p>
        </p:txBody>
      </p:sp>
    </p:spTree>
    <p:extLst>
      <p:ext uri="{BB962C8B-B14F-4D97-AF65-F5344CB8AC3E}">
        <p14:creationId xmlns:p14="http://schemas.microsoft.com/office/powerpoint/2010/main" val="11487771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Använder loggar in med det kortet som ID-administratören har beställt ett uppdaterat SITHS eID till</a:t>
            </a:r>
          </a:p>
        </p:txBody>
      </p:sp>
      <p:sp>
        <p:nvSpPr>
          <p:cNvPr id="4" name="Platshållare för bildnummer 3"/>
          <p:cNvSpPr>
            <a:spLocks noGrp="1"/>
          </p:cNvSpPr>
          <p:nvPr>
            <p:ph type="sldNum" sz="quarter" idx="5"/>
          </p:nvPr>
        </p:nvSpPr>
        <p:spPr/>
        <p:txBody>
          <a:bodyPr/>
          <a:lstStyle/>
          <a:p>
            <a:fld id="{367A6AC0-C95D-482C-BDAD-2366AE87EEA3}" type="slidenum">
              <a:rPr lang="en-US" smtClean="0"/>
              <a:t>84</a:t>
            </a:fld>
            <a:endParaRPr lang="en-US"/>
          </a:p>
        </p:txBody>
      </p:sp>
    </p:spTree>
    <p:extLst>
      <p:ext uri="{BB962C8B-B14F-4D97-AF65-F5344CB8AC3E}">
        <p14:creationId xmlns:p14="http://schemas.microsoft.com/office/powerpoint/2010/main" val="21914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8</a:t>
            </a:fld>
            <a:endParaRPr lang="sv-SE"/>
          </a:p>
        </p:txBody>
      </p:sp>
    </p:spTree>
    <p:extLst>
      <p:ext uri="{BB962C8B-B14F-4D97-AF65-F5344CB8AC3E}">
        <p14:creationId xmlns:p14="http://schemas.microsoft.com/office/powerpoint/2010/main" val="40919486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Kortet som användaren loggar in med visas</a:t>
            </a:r>
          </a:p>
          <a:p>
            <a:r>
              <a:rPr lang="sv-SE" dirty="0"/>
              <a:t>Under rubriken ”SITHS EID SOM DU KAN HÄMTA” finns en notis, så att användaren lätt ska se vad som är ”nytt”</a:t>
            </a:r>
          </a:p>
          <a:p>
            <a:r>
              <a:rPr lang="sv-SE" dirty="0"/>
              <a:t>Klicka på ”Hämta SITHS eID”</a:t>
            </a:r>
          </a:p>
        </p:txBody>
      </p:sp>
      <p:sp>
        <p:nvSpPr>
          <p:cNvPr id="4" name="Platshållare för bildnummer 3"/>
          <p:cNvSpPr>
            <a:spLocks noGrp="1"/>
          </p:cNvSpPr>
          <p:nvPr>
            <p:ph type="sldNum" sz="quarter" idx="5"/>
          </p:nvPr>
        </p:nvSpPr>
        <p:spPr/>
        <p:txBody>
          <a:bodyPr/>
          <a:lstStyle/>
          <a:p>
            <a:fld id="{367A6AC0-C95D-482C-BDAD-2366AE87EEA3}" type="slidenum">
              <a:rPr lang="en-US" smtClean="0"/>
              <a:t>85</a:t>
            </a:fld>
            <a:endParaRPr lang="en-US"/>
          </a:p>
        </p:txBody>
      </p:sp>
    </p:spTree>
    <p:extLst>
      <p:ext uri="{BB962C8B-B14F-4D97-AF65-F5344CB8AC3E}">
        <p14:creationId xmlns:p14="http://schemas.microsoft.com/office/powerpoint/2010/main" val="32263978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får information om att hen kommer att hämta ett SITHS eID till sitt ordinarie kort från Västra Götalandsregionen</a:t>
            </a:r>
          </a:p>
          <a:p>
            <a:r>
              <a:rPr lang="sv-SE" dirty="0"/>
              <a:t>Klicka på ”HÄMTA”</a:t>
            </a:r>
          </a:p>
        </p:txBody>
      </p:sp>
      <p:sp>
        <p:nvSpPr>
          <p:cNvPr id="4" name="Platshållare för bildnummer 3"/>
          <p:cNvSpPr>
            <a:spLocks noGrp="1"/>
          </p:cNvSpPr>
          <p:nvPr>
            <p:ph type="sldNum" sz="quarter" idx="5"/>
          </p:nvPr>
        </p:nvSpPr>
        <p:spPr/>
        <p:txBody>
          <a:bodyPr/>
          <a:lstStyle/>
          <a:p>
            <a:fld id="{367A6AC0-C95D-482C-BDAD-2366AE87EEA3}" type="slidenum">
              <a:rPr lang="en-US" smtClean="0"/>
              <a:t>86</a:t>
            </a:fld>
            <a:endParaRPr lang="en-US"/>
          </a:p>
        </p:txBody>
      </p:sp>
    </p:spTree>
    <p:extLst>
      <p:ext uri="{BB962C8B-B14F-4D97-AF65-F5344CB8AC3E}">
        <p14:creationId xmlns:p14="http://schemas.microsoft.com/office/powerpoint/2010/main" val="6724685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Observera!</a:t>
            </a:r>
          </a:p>
          <a:p>
            <a:r>
              <a:rPr lang="sv-SE" dirty="0"/>
              <a:t>Vid uppdatering av SIHTS eID, tas det befintliga SITHS eID bort från kortet och spärras och ersätts av det nya SIHTS eID</a:t>
            </a:r>
          </a:p>
          <a:p>
            <a:r>
              <a:rPr lang="sv-SE" dirty="0"/>
              <a:t>Detta för att underlätta för användaren så att det inte ligger inaktuella SITHS eID på kortet, samt att det inte ska orsaka att utrymmet på kortet tar slut.</a:t>
            </a:r>
          </a:p>
        </p:txBody>
      </p:sp>
      <p:sp>
        <p:nvSpPr>
          <p:cNvPr id="4" name="Platshållare för bildnummer 3"/>
          <p:cNvSpPr>
            <a:spLocks noGrp="1"/>
          </p:cNvSpPr>
          <p:nvPr>
            <p:ph type="sldNum" sz="quarter" idx="5"/>
          </p:nvPr>
        </p:nvSpPr>
        <p:spPr/>
        <p:txBody>
          <a:bodyPr/>
          <a:lstStyle/>
          <a:p>
            <a:fld id="{367A6AC0-C95D-482C-BDAD-2366AE87EEA3}" type="slidenum">
              <a:rPr lang="en-US" smtClean="0"/>
              <a:t>87</a:t>
            </a:fld>
            <a:endParaRPr lang="en-US"/>
          </a:p>
        </p:txBody>
      </p:sp>
    </p:spTree>
    <p:extLst>
      <p:ext uri="{BB962C8B-B14F-4D97-AF65-F5344CB8AC3E}">
        <p14:creationId xmlns:p14="http://schemas.microsoft.com/office/powerpoint/2010/main" val="29478838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88</a:t>
            </a:fld>
            <a:endParaRPr lang="en-US"/>
          </a:p>
        </p:txBody>
      </p:sp>
    </p:spTree>
    <p:extLst>
      <p:ext uri="{BB962C8B-B14F-4D97-AF65-F5344CB8AC3E}">
        <p14:creationId xmlns:p14="http://schemas.microsoft.com/office/powerpoint/2010/main" val="17118460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Användaren får information om att ”Hämtningen av SITHS eID lyckades”</a:t>
            </a:r>
          </a:p>
        </p:txBody>
      </p:sp>
      <p:sp>
        <p:nvSpPr>
          <p:cNvPr id="4" name="Platshållare för bildnummer 3"/>
          <p:cNvSpPr>
            <a:spLocks noGrp="1"/>
          </p:cNvSpPr>
          <p:nvPr>
            <p:ph type="sldNum" sz="quarter" idx="5"/>
          </p:nvPr>
        </p:nvSpPr>
        <p:spPr/>
        <p:txBody>
          <a:bodyPr/>
          <a:lstStyle/>
          <a:p>
            <a:fld id="{367A6AC0-C95D-482C-BDAD-2366AE87EEA3}" type="slidenum">
              <a:rPr lang="en-US" smtClean="0"/>
              <a:t>89</a:t>
            </a:fld>
            <a:endParaRPr lang="en-US"/>
          </a:p>
        </p:txBody>
      </p:sp>
    </p:spTree>
    <p:extLst>
      <p:ext uri="{BB962C8B-B14F-4D97-AF65-F5344CB8AC3E}">
        <p14:creationId xmlns:p14="http://schemas.microsoft.com/office/powerpoint/2010/main" val="15892433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användaren har behov av ett underskrift så kan hen logga in på Mina sidor och ladda ner ett underskriftcertfikat till kortet.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i="1" dirty="0"/>
              <a:t>Observera</a:t>
            </a:r>
            <a:r>
              <a:rPr lang="sv-SE" i="1" dirty="0"/>
              <a:t>: Underskriftscertifikat på korten används </a:t>
            </a:r>
            <a:r>
              <a:rPr lang="sv-SE" b="1" i="1" u="sng" dirty="0"/>
              <a:t>inte</a:t>
            </a:r>
            <a:r>
              <a:rPr lang="sv-SE" i="1" dirty="0"/>
              <a:t> för underskrifter i nya SITHS eID Portal eller Mina sidor. </a:t>
            </a:r>
            <a:br>
              <a:rPr lang="sv-SE" i="1" dirty="0"/>
            </a:br>
            <a:r>
              <a:rPr lang="sv-SE" i="1" dirty="0"/>
              <a:t>Användaren kan dock i Mina sidor ladda ned underskriftscertifikat till kortet för att använda i </a:t>
            </a:r>
            <a:r>
              <a:rPr lang="sv-SE" i="1" dirty="0" err="1"/>
              <a:t>legacylösningar</a:t>
            </a:r>
            <a:r>
              <a:rPr lang="sv-SE" i="1" dirty="0"/>
              <a:t> digital signatur tillsammans med SITHS-kort. Det behövs ingen extra beställning av en ID-administratör för detta.</a:t>
            </a:r>
          </a:p>
          <a:p>
            <a:endParaRPr lang="sv-SE" dirty="0"/>
          </a:p>
          <a:p>
            <a:r>
              <a:rPr lang="sv-SE" dirty="0"/>
              <a:t>Klicka på den gröna pilen till vänster under rubriken ”SITHS eID”</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90</a:t>
            </a:fld>
            <a:endParaRPr lang="en-US"/>
          </a:p>
        </p:txBody>
      </p:sp>
    </p:spTree>
    <p:extLst>
      <p:ext uri="{BB962C8B-B14F-4D97-AF65-F5344CB8AC3E}">
        <p14:creationId xmlns:p14="http://schemas.microsoft.com/office/powerpoint/2010/main" val="33353363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Klicka på ”Hämta underskriftscertifikat”</a:t>
            </a:r>
          </a:p>
        </p:txBody>
      </p:sp>
      <p:sp>
        <p:nvSpPr>
          <p:cNvPr id="4" name="Platshållare för bildnummer 3"/>
          <p:cNvSpPr>
            <a:spLocks noGrp="1"/>
          </p:cNvSpPr>
          <p:nvPr>
            <p:ph type="sldNum" sz="quarter" idx="5"/>
          </p:nvPr>
        </p:nvSpPr>
        <p:spPr/>
        <p:txBody>
          <a:bodyPr/>
          <a:lstStyle/>
          <a:p>
            <a:fld id="{367A6AC0-C95D-482C-BDAD-2366AE87EEA3}" type="slidenum">
              <a:rPr lang="en-US" smtClean="0"/>
              <a:t>91</a:t>
            </a:fld>
            <a:endParaRPr lang="en-US"/>
          </a:p>
        </p:txBody>
      </p:sp>
    </p:spTree>
    <p:extLst>
      <p:ext uri="{BB962C8B-B14F-4D97-AF65-F5344CB8AC3E}">
        <p14:creationId xmlns:p14="http://schemas.microsoft.com/office/powerpoint/2010/main" val="42570264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hämta ett underskriftscertifikat måste användaren ange underskriftkoden (PIN2)</a:t>
            </a:r>
          </a:p>
          <a:p>
            <a:r>
              <a:rPr lang="sv-SE" b="1" dirty="0"/>
              <a:t>OBS! </a:t>
            </a:r>
            <a:r>
              <a:rPr lang="sv-SE" dirty="0"/>
              <a:t>Om användaren har ett nytt kort som är beställt i SIHTS eID Portal (kortet har ett produktnummer som börjar på </a:t>
            </a:r>
            <a:r>
              <a:rPr lang="sv-SE" b="1" dirty="0"/>
              <a:t>7</a:t>
            </a:r>
            <a:r>
              <a:rPr lang="sv-SE" dirty="0"/>
              <a:t>XX) så har användaren aldrig fått </a:t>
            </a:r>
            <a:r>
              <a:rPr lang="sv-SE"/>
              <a:t>en underskriftskod </a:t>
            </a:r>
            <a:r>
              <a:rPr lang="sv-SE" dirty="0"/>
              <a:t>(PIN2)  så i detta fall anger användaren sin Säkerhetskod, dvs den koden användaren valde när kortet aktiverades.</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92</a:t>
            </a:fld>
            <a:endParaRPr lang="en-US"/>
          </a:p>
        </p:txBody>
      </p:sp>
    </p:spTree>
    <p:extLst>
      <p:ext uri="{BB962C8B-B14F-4D97-AF65-F5344CB8AC3E}">
        <p14:creationId xmlns:p14="http://schemas.microsoft.com/office/powerpoint/2010/main" val="2744556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93</a:t>
            </a:fld>
            <a:endParaRPr lang="en-US"/>
          </a:p>
        </p:txBody>
      </p:sp>
    </p:spTree>
    <p:extLst>
      <p:ext uri="{BB962C8B-B14F-4D97-AF65-F5344CB8AC3E}">
        <p14:creationId xmlns:p14="http://schemas.microsoft.com/office/powerpoint/2010/main" val="38406054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Information om kortet visas och det står nu Underskriftscertifikat ”Finns”</a:t>
            </a:r>
          </a:p>
          <a:p>
            <a:endParaRPr lang="sv-SE" dirty="0"/>
          </a:p>
          <a:p>
            <a:r>
              <a:rPr lang="sv-SE" dirty="0"/>
              <a:t>ID-administratören kan se motsvarande information på kortet i SITHS eID Portal, se nästa bild.</a:t>
            </a:r>
          </a:p>
        </p:txBody>
      </p:sp>
      <p:sp>
        <p:nvSpPr>
          <p:cNvPr id="4" name="Platshållare för bildnummer 3"/>
          <p:cNvSpPr>
            <a:spLocks noGrp="1"/>
          </p:cNvSpPr>
          <p:nvPr>
            <p:ph type="sldNum" sz="quarter" idx="5"/>
          </p:nvPr>
        </p:nvSpPr>
        <p:spPr/>
        <p:txBody>
          <a:bodyPr/>
          <a:lstStyle/>
          <a:p>
            <a:fld id="{367A6AC0-C95D-482C-BDAD-2366AE87EEA3}" type="slidenum">
              <a:rPr lang="en-US" smtClean="0"/>
              <a:t>94</a:t>
            </a:fld>
            <a:endParaRPr lang="en-US"/>
          </a:p>
        </p:txBody>
      </p:sp>
    </p:spTree>
    <p:extLst>
      <p:ext uri="{BB962C8B-B14F-4D97-AF65-F5344CB8AC3E}">
        <p14:creationId xmlns:p14="http://schemas.microsoft.com/office/powerpoint/2010/main" val="269232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9</a:t>
            </a:fld>
            <a:endParaRPr lang="sv-SE"/>
          </a:p>
        </p:txBody>
      </p:sp>
    </p:spTree>
    <p:extLst>
      <p:ext uri="{BB962C8B-B14F-4D97-AF65-F5344CB8AC3E}">
        <p14:creationId xmlns:p14="http://schemas.microsoft.com/office/powerpoint/2010/main" val="38135745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Personvyn i SITHS eID Portal, när ID-administratören tittar på användaren.</a:t>
            </a:r>
          </a:p>
        </p:txBody>
      </p:sp>
      <p:sp>
        <p:nvSpPr>
          <p:cNvPr id="4" name="Platshållare för bildnummer 3"/>
          <p:cNvSpPr>
            <a:spLocks noGrp="1"/>
          </p:cNvSpPr>
          <p:nvPr>
            <p:ph type="sldNum" sz="quarter" idx="5"/>
          </p:nvPr>
        </p:nvSpPr>
        <p:spPr/>
        <p:txBody>
          <a:bodyPr/>
          <a:lstStyle/>
          <a:p>
            <a:fld id="{367A6AC0-C95D-482C-BDAD-2366AE87EEA3}" type="slidenum">
              <a:rPr lang="en-US" smtClean="0"/>
              <a:t>95</a:t>
            </a:fld>
            <a:endParaRPr lang="en-US"/>
          </a:p>
        </p:txBody>
      </p:sp>
    </p:spTree>
    <p:extLst>
      <p:ext uri="{BB962C8B-B14F-4D97-AF65-F5344CB8AC3E}">
        <p14:creationId xmlns:p14="http://schemas.microsoft.com/office/powerpoint/2010/main" val="2521697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276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0556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Under rubriken ”Bärare” väljer du det kortet som du vill se historik för</a:t>
            </a:r>
          </a:p>
          <a:p>
            <a:r>
              <a:rPr lang="sv-SE" dirty="0"/>
              <a:t>Klicka på ”Historik”</a:t>
            </a:r>
          </a:p>
        </p:txBody>
      </p:sp>
      <p:sp>
        <p:nvSpPr>
          <p:cNvPr id="4" name="Platshållare för bildnummer 3"/>
          <p:cNvSpPr>
            <a:spLocks noGrp="1"/>
          </p:cNvSpPr>
          <p:nvPr>
            <p:ph type="sldNum" sz="quarter" idx="5"/>
          </p:nvPr>
        </p:nvSpPr>
        <p:spPr/>
        <p:txBody>
          <a:bodyPr/>
          <a:lstStyle/>
          <a:p>
            <a:fld id="{367A6AC0-C95D-482C-BDAD-2366AE87EEA3}" type="slidenum">
              <a:rPr lang="en-US" smtClean="0"/>
              <a:t>98</a:t>
            </a:fld>
            <a:endParaRPr lang="en-US"/>
          </a:p>
        </p:txBody>
      </p:sp>
    </p:spTree>
    <p:extLst>
      <p:ext uri="{BB962C8B-B14F-4D97-AF65-F5344CB8AC3E}">
        <p14:creationId xmlns:p14="http://schemas.microsoft.com/office/powerpoint/2010/main" val="23299952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du följ bärarens livscykel så länge bäraren är giltig.</a:t>
            </a:r>
          </a:p>
          <a:p>
            <a:r>
              <a:rPr lang="sv-SE" dirty="0"/>
              <a:t>Om bäraren blir ogiltig, dvs den är spärrad eller har passerat sista giltighetsdatum, visas den under funktionen ”Ogiltiga bärare”, se nästa bild</a:t>
            </a:r>
          </a:p>
          <a:p>
            <a:endParaRPr lang="sv-SE" dirty="0"/>
          </a:p>
        </p:txBody>
      </p:sp>
      <p:sp>
        <p:nvSpPr>
          <p:cNvPr id="4" name="Platshållare för bildnummer 3"/>
          <p:cNvSpPr>
            <a:spLocks noGrp="1"/>
          </p:cNvSpPr>
          <p:nvPr>
            <p:ph type="sldNum" sz="quarter" idx="5"/>
          </p:nvPr>
        </p:nvSpPr>
        <p:spPr/>
        <p:txBody>
          <a:bodyPr/>
          <a:lstStyle/>
          <a:p>
            <a:fld id="{367A6AC0-C95D-482C-BDAD-2366AE87EEA3}" type="slidenum">
              <a:rPr lang="en-US" smtClean="0"/>
              <a:t>99</a:t>
            </a:fld>
            <a:endParaRPr lang="en-US"/>
          </a:p>
        </p:txBody>
      </p:sp>
    </p:spTree>
    <p:extLst>
      <p:ext uri="{BB962C8B-B14F-4D97-AF65-F5344CB8AC3E}">
        <p14:creationId xmlns:p14="http://schemas.microsoft.com/office/powerpoint/2010/main" val="26947646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Klicka på ”Visa ogiltiga bärare”</a:t>
            </a:r>
          </a:p>
        </p:txBody>
      </p:sp>
      <p:sp>
        <p:nvSpPr>
          <p:cNvPr id="4" name="Platshållare för bildnummer 3"/>
          <p:cNvSpPr>
            <a:spLocks noGrp="1"/>
          </p:cNvSpPr>
          <p:nvPr>
            <p:ph type="sldNum" sz="quarter" idx="5"/>
          </p:nvPr>
        </p:nvSpPr>
        <p:spPr/>
        <p:txBody>
          <a:bodyPr/>
          <a:lstStyle/>
          <a:p>
            <a:fld id="{367A6AC0-C95D-482C-BDAD-2366AE87EEA3}" type="slidenum">
              <a:rPr lang="en-US" smtClean="0"/>
              <a:t>100</a:t>
            </a:fld>
            <a:endParaRPr lang="en-US"/>
          </a:p>
        </p:txBody>
      </p:sp>
    </p:spTree>
    <p:extLst>
      <p:ext uri="{BB962C8B-B14F-4D97-AF65-F5344CB8AC3E}">
        <p14:creationId xmlns:p14="http://schemas.microsoft.com/office/powerpoint/2010/main" val="14269921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kan fälla ut och se mer information på en bärare genom att klicka på pilen till vänster om ”SITHS-kort” och se mer information om den valda ogiltiga bäraren.</a:t>
            </a:r>
          </a:p>
          <a:p>
            <a:r>
              <a:rPr lang="sv-SE" dirty="0"/>
              <a:t>För att komma tillbaka till personvyn klickar du på  ”Visa giltiga bärare” under FUNKTIONER</a:t>
            </a:r>
          </a:p>
        </p:txBody>
      </p:sp>
      <p:sp>
        <p:nvSpPr>
          <p:cNvPr id="4" name="Platshållare för bildnummer 3"/>
          <p:cNvSpPr>
            <a:spLocks noGrp="1"/>
          </p:cNvSpPr>
          <p:nvPr>
            <p:ph type="sldNum" sz="quarter" idx="5"/>
          </p:nvPr>
        </p:nvSpPr>
        <p:spPr/>
        <p:txBody>
          <a:bodyPr/>
          <a:lstStyle/>
          <a:p>
            <a:fld id="{367A6AC0-C95D-482C-BDAD-2366AE87EEA3}" type="slidenum">
              <a:rPr lang="en-US" smtClean="0"/>
              <a:t>101</a:t>
            </a:fld>
            <a:endParaRPr lang="en-US"/>
          </a:p>
        </p:txBody>
      </p:sp>
    </p:spTree>
    <p:extLst>
      <p:ext uri="{BB962C8B-B14F-4D97-AF65-F5344CB8AC3E}">
        <p14:creationId xmlns:p14="http://schemas.microsoft.com/office/powerpoint/2010/main" val="22057999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EC66233F-3617-4DEB-A431-182FA2C9A6CB}"/>
              </a:ext>
            </a:extLst>
          </p:cNvPr>
          <p:cNvSpPr>
            <a:spLocks noGrp="1"/>
          </p:cNvSpPr>
          <p:nvPr>
            <p:ph type="body" idx="1"/>
          </p:nvPr>
        </p:nvSpPr>
        <p:spPr/>
        <p:txBody>
          <a:bodyPr/>
          <a:lstStyle/>
          <a:p>
            <a:r>
              <a:rPr lang="sv-SE" dirty="0"/>
              <a:t>Om användaren har låst sitt kort och försöker logga in kommer hen att få upp följande dialog i SITSH eID-</a:t>
            </a:r>
            <a:r>
              <a:rPr lang="sv-SE" dirty="0" err="1"/>
              <a:t>app</a:t>
            </a:r>
            <a:endParaRPr lang="sv-SE" dirty="0"/>
          </a:p>
          <a:p>
            <a:r>
              <a:rPr lang="sv-SE" dirty="0"/>
              <a:t>Om användaren har ett PUK-brev kan hen själv låsa upp kortet med sin Säkerhetskod som finns i PUK-brevet.</a:t>
            </a:r>
          </a:p>
          <a:p>
            <a:r>
              <a:rPr lang="sv-SE" dirty="0"/>
              <a:t>I det fall användaren inte har ett PUK-brev, måste användaren antigen göra ett personligt besök hos en ID-administratör alt. en ID-administratör måste beställa ett PUK-brev till användaren. </a:t>
            </a:r>
          </a:p>
          <a:p>
            <a:endParaRPr lang="sv-SE" dirty="0"/>
          </a:p>
        </p:txBody>
      </p:sp>
    </p:spTree>
    <p:extLst>
      <p:ext uri="{BB962C8B-B14F-4D97-AF65-F5344CB8AC3E}">
        <p14:creationId xmlns:p14="http://schemas.microsoft.com/office/powerpoint/2010/main" val="4040877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EC66233F-3617-4DEB-A431-182FA2C9A6CB}"/>
              </a:ext>
            </a:extLst>
          </p:cNvPr>
          <p:cNvSpPr>
            <a:spLocks noGrp="1"/>
          </p:cNvSpPr>
          <p:nvPr>
            <p:ph type="body" idx="1"/>
          </p:nvPr>
        </p:nvSpPr>
        <p:spPr/>
        <p:txBody>
          <a:bodyPr/>
          <a:lstStyle/>
          <a:p>
            <a:r>
              <a:rPr lang="sv-SE" dirty="0"/>
              <a:t>Om användaren har låst sitt kort och försöker logga in kommer hen att få upp följande dialog i SITSH eID-</a:t>
            </a:r>
            <a:r>
              <a:rPr lang="sv-SE" dirty="0" err="1"/>
              <a:t>app</a:t>
            </a:r>
            <a:endParaRPr lang="sv-SE" dirty="0"/>
          </a:p>
          <a:p>
            <a:r>
              <a:rPr lang="sv-SE" dirty="0"/>
              <a:t>Om användaren har ett PUK-brev kan hen själv låsa upp kortet med sin Säkerhetskod som finns i PUK-brevet.</a:t>
            </a:r>
          </a:p>
          <a:p>
            <a:r>
              <a:rPr lang="sv-SE" dirty="0"/>
              <a:t>I det fall användaren inte har ett PUK-brev, måste användaren antigen göra ett personligt besök hos en ID-administratör alt. en ID-administratör måste beställa ett PUK-brev till användaren.</a:t>
            </a:r>
          </a:p>
        </p:txBody>
      </p:sp>
    </p:spTree>
    <p:extLst>
      <p:ext uri="{BB962C8B-B14F-4D97-AF65-F5344CB8AC3E}">
        <p14:creationId xmlns:p14="http://schemas.microsoft.com/office/powerpoint/2010/main" val="25545478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EC66233F-3617-4DEB-A431-182FA2C9A6CB}"/>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739349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inera.s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userDrawn="1"/>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userDrawn="1"/>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userDrawn="1"/>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1776926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vänster och text">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480695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5626100" y="1824038"/>
            <a:ext cx="5654675"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Rubrik 3">
            <a:extLst>
              <a:ext uri="{FF2B5EF4-FFF2-40B4-BE49-F238E27FC236}">
                <a16:creationId xmlns:a16="http://schemas.microsoft.com/office/drawing/2014/main" id="{AB8969CB-28C9-12B1-F85E-8E8F35808A9D}"/>
              </a:ext>
            </a:extLst>
          </p:cNvPr>
          <p:cNvSpPr>
            <a:spLocks noGrp="1"/>
          </p:cNvSpPr>
          <p:nvPr>
            <p:ph type="title"/>
          </p:nvPr>
        </p:nvSpPr>
        <p:spPr>
          <a:xfrm>
            <a:off x="5626100" y="669288"/>
            <a:ext cx="5643034" cy="812286"/>
          </a:xfrm>
        </p:spPr>
        <p:txBody>
          <a:bodyPr/>
          <a:lstStyle/>
          <a:p>
            <a:r>
              <a:rPr lang="sv-SE"/>
              <a:t>Klicka här för att ändra mall för rubrikformat</a:t>
            </a:r>
          </a:p>
        </p:txBody>
      </p:sp>
    </p:spTree>
    <p:extLst>
      <p:ext uri="{BB962C8B-B14F-4D97-AF65-F5344CB8AC3E}">
        <p14:creationId xmlns:p14="http://schemas.microsoft.com/office/powerpoint/2010/main" val="300454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vbild hög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ektangel 7">
            <a:extLst>
              <a:ext uri="{FF2B5EF4-FFF2-40B4-BE49-F238E27FC236}">
                <a16:creationId xmlns:a16="http://schemas.microsoft.com/office/drawing/2014/main" id="{90A5C4D0-E1F6-5FCF-BB94-E022C0DCA4D2}"/>
              </a:ext>
            </a:extLst>
          </p:cNvPr>
          <p:cNvSpPr/>
          <p:nvPr userDrawn="1"/>
        </p:nvSpPr>
        <p:spPr>
          <a:xfrm>
            <a:off x="6096000" y="0"/>
            <a:ext cx="6096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9" name="Platshållare för bild 16">
            <a:extLst>
              <a:ext uri="{FF2B5EF4-FFF2-40B4-BE49-F238E27FC236}">
                <a16:creationId xmlns:a16="http://schemas.microsoft.com/office/drawing/2014/main" id="{8D2C9BA4-6921-818E-A2F4-C2D663A9028F}"/>
              </a:ext>
            </a:extLst>
          </p:cNvPr>
          <p:cNvSpPr>
            <a:spLocks noGrp="1"/>
          </p:cNvSpPr>
          <p:nvPr>
            <p:ph type="pic" sz="quarter" idx="13"/>
          </p:nvPr>
        </p:nvSpPr>
        <p:spPr>
          <a:xfrm>
            <a:off x="6096000" y="0"/>
            <a:ext cx="6096000" cy="6857999"/>
          </a:xfrm>
          <a:custGeom>
            <a:avLst/>
            <a:gdLst>
              <a:gd name="connsiteX0" fmla="*/ 5633172 w 6096000"/>
              <a:gd name="connsiteY0" fmla="*/ 6343741 h 6857999"/>
              <a:gd name="connsiteX1" fmla="*/ 5670497 w 6096000"/>
              <a:gd name="connsiteY1" fmla="*/ 6364242 h 6857999"/>
              <a:gd name="connsiteX2" fmla="*/ 5670497 w 6096000"/>
              <a:gd name="connsiteY2" fmla="*/ 6364701 h 6857999"/>
              <a:gd name="connsiteX3" fmla="*/ 5670497 w 6096000"/>
              <a:gd name="connsiteY3" fmla="*/ 6403582 h 6857999"/>
              <a:gd name="connsiteX4" fmla="*/ 5670497 w 6096000"/>
              <a:gd name="connsiteY4" fmla="*/ 6404077 h 6857999"/>
              <a:gd name="connsiteX5" fmla="*/ 5633172 w 6096000"/>
              <a:gd name="connsiteY5" fmla="*/ 6423907 h 6857999"/>
              <a:gd name="connsiteX6" fmla="*/ 5593089 w 6096000"/>
              <a:gd name="connsiteY6" fmla="*/ 6383824 h 6857999"/>
              <a:gd name="connsiteX7" fmla="*/ 5633172 w 6096000"/>
              <a:gd name="connsiteY7" fmla="*/ 6343741 h 6857999"/>
              <a:gd name="connsiteX8" fmla="*/ 5336404 w 6096000"/>
              <a:gd name="connsiteY8" fmla="*/ 6337521 h 6857999"/>
              <a:gd name="connsiteX9" fmla="*/ 5370195 w 6096000"/>
              <a:gd name="connsiteY9" fmla="*/ 6365197 h 6857999"/>
              <a:gd name="connsiteX10" fmla="*/ 5369984 w 6096000"/>
              <a:gd name="connsiteY10" fmla="*/ 6365409 h 6857999"/>
              <a:gd name="connsiteX11" fmla="*/ 5369842 w 6096000"/>
              <a:gd name="connsiteY11" fmla="*/ 6365445 h 6857999"/>
              <a:gd name="connsiteX12" fmla="*/ 5299998 w 6096000"/>
              <a:gd name="connsiteY12" fmla="*/ 6365445 h 6857999"/>
              <a:gd name="connsiteX13" fmla="*/ 5299998 w 6096000"/>
              <a:gd name="connsiteY13" fmla="*/ 6365162 h 6857999"/>
              <a:gd name="connsiteX14" fmla="*/ 5336404 w 6096000"/>
              <a:gd name="connsiteY14" fmla="*/ 6337521 h 6857999"/>
              <a:gd name="connsiteX15" fmla="*/ 4997362 w 6096000"/>
              <a:gd name="connsiteY15" fmla="*/ 6303305 h 6857999"/>
              <a:gd name="connsiteX16" fmla="*/ 4997362 w 6096000"/>
              <a:gd name="connsiteY16" fmla="*/ 6464590 h 6857999"/>
              <a:gd name="connsiteX17" fmla="*/ 4998988 w 6096000"/>
              <a:gd name="connsiteY17" fmla="*/ 6464590 h 6857999"/>
              <a:gd name="connsiteX18" fmla="*/ 5042040 w 6096000"/>
              <a:gd name="connsiteY18" fmla="*/ 6464590 h 6857999"/>
              <a:gd name="connsiteX19" fmla="*/ 5043666 w 6096000"/>
              <a:gd name="connsiteY19" fmla="*/ 6464590 h 6857999"/>
              <a:gd name="connsiteX20" fmla="*/ 5043666 w 6096000"/>
              <a:gd name="connsiteY20" fmla="*/ 6303305 h 6857999"/>
              <a:gd name="connsiteX21" fmla="*/ 5042040 w 6096000"/>
              <a:gd name="connsiteY21" fmla="*/ 6303305 h 6857999"/>
              <a:gd name="connsiteX22" fmla="*/ 4998988 w 6096000"/>
              <a:gd name="connsiteY22" fmla="*/ 6303305 h 6857999"/>
              <a:gd name="connsiteX23" fmla="*/ 4997362 w 6096000"/>
              <a:gd name="connsiteY23" fmla="*/ 6303305 h 6857999"/>
              <a:gd name="connsiteX24" fmla="*/ 5622956 w 6096000"/>
              <a:gd name="connsiteY24" fmla="*/ 6300159 h 6857999"/>
              <a:gd name="connsiteX25" fmla="*/ 5547740 w 6096000"/>
              <a:gd name="connsiteY25" fmla="*/ 6383930 h 6857999"/>
              <a:gd name="connsiteX26" fmla="*/ 5622956 w 6096000"/>
              <a:gd name="connsiteY26" fmla="*/ 6468019 h 6857999"/>
              <a:gd name="connsiteX27" fmla="*/ 5670215 w 6096000"/>
              <a:gd name="connsiteY27" fmla="*/ 6446280 h 6857999"/>
              <a:gd name="connsiteX28" fmla="*/ 5670497 w 6096000"/>
              <a:gd name="connsiteY28" fmla="*/ 6446280 h 6857999"/>
              <a:gd name="connsiteX29" fmla="*/ 5670497 w 6096000"/>
              <a:gd name="connsiteY29" fmla="*/ 6462964 h 6857999"/>
              <a:gd name="connsiteX30" fmla="*/ 5672123 w 6096000"/>
              <a:gd name="connsiteY30" fmla="*/ 6464590 h 6857999"/>
              <a:gd name="connsiteX31" fmla="*/ 5715246 w 6096000"/>
              <a:gd name="connsiteY31" fmla="*/ 6464590 h 6857999"/>
              <a:gd name="connsiteX32" fmla="*/ 5716801 w 6096000"/>
              <a:gd name="connsiteY32" fmla="*/ 6462964 h 6857999"/>
              <a:gd name="connsiteX33" fmla="*/ 5716801 w 6096000"/>
              <a:gd name="connsiteY33" fmla="*/ 6304931 h 6857999"/>
              <a:gd name="connsiteX34" fmla="*/ 5715175 w 6096000"/>
              <a:gd name="connsiteY34" fmla="*/ 6303305 h 6857999"/>
              <a:gd name="connsiteX35" fmla="*/ 5672123 w 6096000"/>
              <a:gd name="connsiteY35" fmla="*/ 6303305 h 6857999"/>
              <a:gd name="connsiteX36" fmla="*/ 5670497 w 6096000"/>
              <a:gd name="connsiteY36" fmla="*/ 6304931 h 6857999"/>
              <a:gd name="connsiteX37" fmla="*/ 5670497 w 6096000"/>
              <a:gd name="connsiteY37" fmla="*/ 6321897 h 6857999"/>
              <a:gd name="connsiteX38" fmla="*/ 5670215 w 6096000"/>
              <a:gd name="connsiteY38" fmla="*/ 6321897 h 6857999"/>
              <a:gd name="connsiteX39" fmla="*/ 5622956 w 6096000"/>
              <a:gd name="connsiteY39" fmla="*/ 6300159 h 6857999"/>
              <a:gd name="connsiteX40" fmla="*/ 5336369 w 6096000"/>
              <a:gd name="connsiteY40" fmla="*/ 6300018 h 6857999"/>
              <a:gd name="connsiteX41" fmla="*/ 5255864 w 6096000"/>
              <a:gd name="connsiteY41" fmla="*/ 6383775 h 6857999"/>
              <a:gd name="connsiteX42" fmla="*/ 5339692 w 6096000"/>
              <a:gd name="connsiteY42" fmla="*/ 6467843 h 6857999"/>
              <a:gd name="connsiteX43" fmla="*/ 5411162 w 6096000"/>
              <a:gd name="connsiteY43" fmla="*/ 6435395 h 6857999"/>
              <a:gd name="connsiteX44" fmla="*/ 5410596 w 6096000"/>
              <a:gd name="connsiteY44" fmla="*/ 6433204 h 6857999"/>
              <a:gd name="connsiteX45" fmla="*/ 5377194 w 6096000"/>
              <a:gd name="connsiteY45" fmla="*/ 6412844 h 6857999"/>
              <a:gd name="connsiteX46" fmla="*/ 5374967 w 6096000"/>
              <a:gd name="connsiteY46" fmla="*/ 6413374 h 6857999"/>
              <a:gd name="connsiteX47" fmla="*/ 5340646 w 6096000"/>
              <a:gd name="connsiteY47" fmla="*/ 6428432 h 6857999"/>
              <a:gd name="connsiteX48" fmla="*/ 5299326 w 6096000"/>
              <a:gd name="connsiteY48" fmla="*/ 6395171 h 6857999"/>
              <a:gd name="connsiteX49" fmla="*/ 5299538 w 6096000"/>
              <a:gd name="connsiteY49" fmla="*/ 6394959 h 6857999"/>
              <a:gd name="connsiteX50" fmla="*/ 5414519 w 6096000"/>
              <a:gd name="connsiteY50" fmla="*/ 6394959 h 6857999"/>
              <a:gd name="connsiteX51" fmla="*/ 5415262 w 6096000"/>
              <a:gd name="connsiteY51" fmla="*/ 6394216 h 6857999"/>
              <a:gd name="connsiteX52" fmla="*/ 5416463 w 6096000"/>
              <a:gd name="connsiteY52" fmla="*/ 6376861 h 6857999"/>
              <a:gd name="connsiteX53" fmla="*/ 5416463 w 6096000"/>
              <a:gd name="connsiteY53" fmla="*/ 6373044 h 6857999"/>
              <a:gd name="connsiteX54" fmla="*/ 5336369 w 6096000"/>
              <a:gd name="connsiteY54" fmla="*/ 6300018 h 6857999"/>
              <a:gd name="connsiteX55" fmla="*/ 5525825 w 6096000"/>
              <a:gd name="connsiteY55" fmla="*/ 6300017 h 6857999"/>
              <a:gd name="connsiteX56" fmla="*/ 5487440 w 6096000"/>
              <a:gd name="connsiteY56" fmla="*/ 6321649 h 6857999"/>
              <a:gd name="connsiteX57" fmla="*/ 5487086 w 6096000"/>
              <a:gd name="connsiteY57" fmla="*/ 6321649 h 6857999"/>
              <a:gd name="connsiteX58" fmla="*/ 5487086 w 6096000"/>
              <a:gd name="connsiteY58" fmla="*/ 6304966 h 6857999"/>
              <a:gd name="connsiteX59" fmla="*/ 5485425 w 6096000"/>
              <a:gd name="connsiteY59" fmla="*/ 6303305 h 6857999"/>
              <a:gd name="connsiteX60" fmla="*/ 5442514 w 6096000"/>
              <a:gd name="connsiteY60" fmla="*/ 6303305 h 6857999"/>
              <a:gd name="connsiteX61" fmla="*/ 5440853 w 6096000"/>
              <a:gd name="connsiteY61" fmla="*/ 6304966 h 6857999"/>
              <a:gd name="connsiteX62" fmla="*/ 5440853 w 6096000"/>
              <a:gd name="connsiteY62" fmla="*/ 6463176 h 6857999"/>
              <a:gd name="connsiteX63" fmla="*/ 5442514 w 6096000"/>
              <a:gd name="connsiteY63" fmla="*/ 6464802 h 6857999"/>
              <a:gd name="connsiteX64" fmla="*/ 5485602 w 6096000"/>
              <a:gd name="connsiteY64" fmla="*/ 6464802 h 6857999"/>
              <a:gd name="connsiteX65" fmla="*/ 5487263 w 6096000"/>
              <a:gd name="connsiteY65" fmla="*/ 6463176 h 6857999"/>
              <a:gd name="connsiteX66" fmla="*/ 5487263 w 6096000"/>
              <a:gd name="connsiteY66" fmla="*/ 6381879 h 6857999"/>
              <a:gd name="connsiteX67" fmla="*/ 5513419 w 6096000"/>
              <a:gd name="connsiteY67" fmla="*/ 6344412 h 6857999"/>
              <a:gd name="connsiteX68" fmla="*/ 5522397 w 6096000"/>
              <a:gd name="connsiteY68" fmla="*/ 6342751 h 6857999"/>
              <a:gd name="connsiteX69" fmla="*/ 5542120 w 6096000"/>
              <a:gd name="connsiteY69" fmla="*/ 6346038 h 6857999"/>
              <a:gd name="connsiteX70" fmla="*/ 5542127 w 6096000"/>
              <a:gd name="connsiteY70" fmla="*/ 6346039 h 6857999"/>
              <a:gd name="connsiteX71" fmla="*/ 5543003 w 6096000"/>
              <a:gd name="connsiteY71" fmla="*/ 6345296 h 6857999"/>
              <a:gd name="connsiteX72" fmla="*/ 5545514 w 6096000"/>
              <a:gd name="connsiteY72" fmla="*/ 6303588 h 6857999"/>
              <a:gd name="connsiteX73" fmla="*/ 5544983 w 6096000"/>
              <a:gd name="connsiteY73" fmla="*/ 6302774 h 6857999"/>
              <a:gd name="connsiteX74" fmla="*/ 5525825 w 6096000"/>
              <a:gd name="connsiteY74" fmla="*/ 6300017 h 6857999"/>
              <a:gd name="connsiteX75" fmla="*/ 5165221 w 6096000"/>
              <a:gd name="connsiteY75" fmla="*/ 6299911 h 6857999"/>
              <a:gd name="connsiteX76" fmla="*/ 5121568 w 6096000"/>
              <a:gd name="connsiteY76" fmla="*/ 6321685 h 6857999"/>
              <a:gd name="connsiteX77" fmla="*/ 5121215 w 6096000"/>
              <a:gd name="connsiteY77" fmla="*/ 6321685 h 6857999"/>
              <a:gd name="connsiteX78" fmla="*/ 5121215 w 6096000"/>
              <a:gd name="connsiteY78" fmla="*/ 6304931 h 6857999"/>
              <a:gd name="connsiteX79" fmla="*/ 5119554 w 6096000"/>
              <a:gd name="connsiteY79" fmla="*/ 6303305 h 6857999"/>
              <a:gd name="connsiteX80" fmla="*/ 5076537 w 6096000"/>
              <a:gd name="connsiteY80" fmla="*/ 6303305 h 6857999"/>
              <a:gd name="connsiteX81" fmla="*/ 5074876 w 6096000"/>
              <a:gd name="connsiteY81" fmla="*/ 6304931 h 6857999"/>
              <a:gd name="connsiteX82" fmla="*/ 5074876 w 6096000"/>
              <a:gd name="connsiteY82" fmla="*/ 6463000 h 6857999"/>
              <a:gd name="connsiteX83" fmla="*/ 5076537 w 6096000"/>
              <a:gd name="connsiteY83" fmla="*/ 6464590 h 6857999"/>
              <a:gd name="connsiteX84" fmla="*/ 5119519 w 6096000"/>
              <a:gd name="connsiteY84" fmla="*/ 6464590 h 6857999"/>
              <a:gd name="connsiteX85" fmla="*/ 5121145 w 6096000"/>
              <a:gd name="connsiteY85" fmla="*/ 6462964 h 6857999"/>
              <a:gd name="connsiteX86" fmla="*/ 5121145 w 6096000"/>
              <a:gd name="connsiteY86" fmla="*/ 6378663 h 6857999"/>
              <a:gd name="connsiteX87" fmla="*/ 5151966 w 6096000"/>
              <a:gd name="connsiteY87" fmla="*/ 6345826 h 6857999"/>
              <a:gd name="connsiteX88" fmla="*/ 5153415 w 6096000"/>
              <a:gd name="connsiteY88" fmla="*/ 6345826 h 6857999"/>
              <a:gd name="connsiteX89" fmla="*/ 5184627 w 6096000"/>
              <a:gd name="connsiteY89" fmla="*/ 6381172 h 6857999"/>
              <a:gd name="connsiteX90" fmla="*/ 5184627 w 6096000"/>
              <a:gd name="connsiteY90" fmla="*/ 6462964 h 6857999"/>
              <a:gd name="connsiteX91" fmla="*/ 5186253 w 6096000"/>
              <a:gd name="connsiteY91" fmla="*/ 6464590 h 6857999"/>
              <a:gd name="connsiteX92" fmla="*/ 5229304 w 6096000"/>
              <a:gd name="connsiteY92" fmla="*/ 6464590 h 6857999"/>
              <a:gd name="connsiteX93" fmla="*/ 5230930 w 6096000"/>
              <a:gd name="connsiteY93" fmla="*/ 6462964 h 6857999"/>
              <a:gd name="connsiteX94" fmla="*/ 5230930 w 6096000"/>
              <a:gd name="connsiteY94" fmla="*/ 6373290 h 6857999"/>
              <a:gd name="connsiteX95" fmla="*/ 5165221 w 6096000"/>
              <a:gd name="connsiteY95" fmla="*/ 6299911 h 6857999"/>
              <a:gd name="connsiteX96" fmla="*/ 4809585 w 6096000"/>
              <a:gd name="connsiteY96" fmla="*/ 6298480 h 6857999"/>
              <a:gd name="connsiteX97" fmla="*/ 4714874 w 6096000"/>
              <a:gd name="connsiteY97" fmla="*/ 6393191 h 6857999"/>
              <a:gd name="connsiteX98" fmla="*/ 4714874 w 6096000"/>
              <a:gd name="connsiteY98" fmla="*/ 6462964 h 6857999"/>
              <a:gd name="connsiteX99" fmla="*/ 4716465 w 6096000"/>
              <a:gd name="connsiteY99" fmla="*/ 6464625 h 6857999"/>
              <a:gd name="connsiteX100" fmla="*/ 4717489 w 6096000"/>
              <a:gd name="connsiteY100" fmla="*/ 6464272 h 6857999"/>
              <a:gd name="connsiteX101" fmla="*/ 4760824 w 6096000"/>
              <a:gd name="connsiteY101" fmla="*/ 6432072 h 6857999"/>
              <a:gd name="connsiteX102" fmla="*/ 4761496 w 6096000"/>
              <a:gd name="connsiteY102" fmla="*/ 6430764 h 6857999"/>
              <a:gd name="connsiteX103" fmla="*/ 4761496 w 6096000"/>
              <a:gd name="connsiteY103" fmla="*/ 6393191 h 6857999"/>
              <a:gd name="connsiteX104" fmla="*/ 4810925 w 6096000"/>
              <a:gd name="connsiteY104" fmla="*/ 6346371 h 6857999"/>
              <a:gd name="connsiteX105" fmla="*/ 4857744 w 6096000"/>
              <a:gd name="connsiteY105" fmla="*/ 6393191 h 6857999"/>
              <a:gd name="connsiteX106" fmla="*/ 4857744 w 6096000"/>
              <a:gd name="connsiteY106" fmla="*/ 6462964 h 6857999"/>
              <a:gd name="connsiteX107" fmla="*/ 4859406 w 6096000"/>
              <a:gd name="connsiteY107" fmla="*/ 6464625 h 6857999"/>
              <a:gd name="connsiteX108" fmla="*/ 4902669 w 6096000"/>
              <a:gd name="connsiteY108" fmla="*/ 6464625 h 6857999"/>
              <a:gd name="connsiteX109" fmla="*/ 4904295 w 6096000"/>
              <a:gd name="connsiteY109" fmla="*/ 6462999 h 6857999"/>
              <a:gd name="connsiteX110" fmla="*/ 4904295 w 6096000"/>
              <a:gd name="connsiteY110" fmla="*/ 6393191 h 6857999"/>
              <a:gd name="connsiteX111" fmla="*/ 4809585 w 6096000"/>
              <a:gd name="connsiteY111" fmla="*/ 6298480 h 6857999"/>
              <a:gd name="connsiteX112" fmla="*/ 5019984 w 6096000"/>
              <a:gd name="connsiteY112" fmla="*/ 6225119 h 6857999"/>
              <a:gd name="connsiteX113" fmla="*/ 4992065 w 6096000"/>
              <a:gd name="connsiteY113" fmla="*/ 6253745 h 6857999"/>
              <a:gd name="connsiteX114" fmla="*/ 5020691 w 6096000"/>
              <a:gd name="connsiteY114" fmla="*/ 6281669 h 6857999"/>
              <a:gd name="connsiteX115" fmla="*/ 5048614 w 6096000"/>
              <a:gd name="connsiteY115" fmla="*/ 6253042 h 6857999"/>
              <a:gd name="connsiteX116" fmla="*/ 5020337 w 6096000"/>
              <a:gd name="connsiteY116" fmla="*/ 6225119 h 6857999"/>
              <a:gd name="connsiteX117" fmla="*/ 4809602 w 6096000"/>
              <a:gd name="connsiteY117" fmla="*/ 6174256 h 6857999"/>
              <a:gd name="connsiteX118" fmla="*/ 4838091 w 6096000"/>
              <a:gd name="connsiteY118" fmla="*/ 6202816 h 6857999"/>
              <a:gd name="connsiteX119" fmla="*/ 4809532 w 6096000"/>
              <a:gd name="connsiteY119" fmla="*/ 6231305 h 6857999"/>
              <a:gd name="connsiteX120" fmla="*/ 4781042 w 6096000"/>
              <a:gd name="connsiteY120" fmla="*/ 6202745 h 6857999"/>
              <a:gd name="connsiteX121" fmla="*/ 4809602 w 6096000"/>
              <a:gd name="connsiteY121" fmla="*/ 6174256 h 6857999"/>
              <a:gd name="connsiteX122" fmla="*/ 4809319 w 6096000"/>
              <a:gd name="connsiteY122" fmla="*/ 6127705 h 6857999"/>
              <a:gd name="connsiteX123" fmla="*/ 4734385 w 6096000"/>
              <a:gd name="connsiteY123" fmla="*/ 6202922 h 6857999"/>
              <a:gd name="connsiteX124" fmla="*/ 4809602 w 6096000"/>
              <a:gd name="connsiteY124" fmla="*/ 6277856 h 6857999"/>
              <a:gd name="connsiteX125" fmla="*/ 4884536 w 6096000"/>
              <a:gd name="connsiteY125" fmla="*/ 6202780 h 6857999"/>
              <a:gd name="connsiteX126" fmla="*/ 4884536 w 6096000"/>
              <a:gd name="connsiteY126" fmla="*/ 6202639 h 6857999"/>
              <a:gd name="connsiteX127" fmla="*/ 4809319 w 6096000"/>
              <a:gd name="connsiteY127" fmla="*/ 6127705 h 6857999"/>
              <a:gd name="connsiteX128" fmla="*/ 0 w 6096000"/>
              <a:gd name="connsiteY128" fmla="*/ 0 h 6857999"/>
              <a:gd name="connsiteX129" fmla="*/ 6096000 w 6096000"/>
              <a:gd name="connsiteY129" fmla="*/ 0 h 6857999"/>
              <a:gd name="connsiteX130" fmla="*/ 6096000 w 6096000"/>
              <a:gd name="connsiteY130" fmla="*/ 6857999 h 6857999"/>
              <a:gd name="connsiteX131" fmla="*/ 0 w 6096000"/>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096000" h="6857999">
                <a:moveTo>
                  <a:pt x="5633172" y="6343741"/>
                </a:moveTo>
                <a:cubicBezTo>
                  <a:pt x="5648314" y="6343692"/>
                  <a:pt x="5662414" y="6351438"/>
                  <a:pt x="5670497" y="6364242"/>
                </a:cubicBezTo>
                <a:cubicBezTo>
                  <a:pt x="5670533" y="6364394"/>
                  <a:pt x="5670533" y="6364551"/>
                  <a:pt x="5670497" y="6364701"/>
                </a:cubicBezTo>
                <a:lnTo>
                  <a:pt x="5670497" y="6403582"/>
                </a:lnTo>
                <a:cubicBezTo>
                  <a:pt x="5670568" y="6403740"/>
                  <a:pt x="5670568" y="6403920"/>
                  <a:pt x="5670497" y="6404077"/>
                </a:cubicBezTo>
                <a:cubicBezTo>
                  <a:pt x="5662219" y="6416585"/>
                  <a:pt x="5648169" y="6424049"/>
                  <a:pt x="5633172" y="6423907"/>
                </a:cubicBezTo>
                <a:cubicBezTo>
                  <a:pt x="5611035" y="6423907"/>
                  <a:pt x="5593089" y="6405961"/>
                  <a:pt x="5593089" y="6383824"/>
                </a:cubicBezTo>
                <a:cubicBezTo>
                  <a:pt x="5593089" y="6361687"/>
                  <a:pt x="5611035" y="6343741"/>
                  <a:pt x="5633172" y="6343741"/>
                </a:cubicBezTo>
                <a:close/>
                <a:moveTo>
                  <a:pt x="5336404" y="6337521"/>
                </a:moveTo>
                <a:cubicBezTo>
                  <a:pt x="5353406" y="6337521"/>
                  <a:pt x="5368110" y="6349221"/>
                  <a:pt x="5370195" y="6365197"/>
                </a:cubicBezTo>
                <a:cubicBezTo>
                  <a:pt x="5370195" y="6365314"/>
                  <a:pt x="5370100" y="6365409"/>
                  <a:pt x="5369984" y="6365409"/>
                </a:cubicBezTo>
                <a:lnTo>
                  <a:pt x="5369842" y="6365445"/>
                </a:lnTo>
                <a:lnTo>
                  <a:pt x="5299998" y="6365445"/>
                </a:lnTo>
                <a:cubicBezTo>
                  <a:pt x="5299937" y="6365359"/>
                  <a:pt x="5299937" y="6365246"/>
                  <a:pt x="5299998" y="6365162"/>
                </a:cubicBezTo>
                <a:cubicBezTo>
                  <a:pt x="5304310" y="6347913"/>
                  <a:pt x="5317105" y="6337521"/>
                  <a:pt x="5336404" y="6337521"/>
                </a:cubicBezTo>
                <a:close/>
                <a:moveTo>
                  <a:pt x="4997362" y="6303305"/>
                </a:moveTo>
                <a:lnTo>
                  <a:pt x="4997362" y="6464590"/>
                </a:lnTo>
                <a:cubicBezTo>
                  <a:pt x="4997362" y="6464590"/>
                  <a:pt x="4998090" y="6464590"/>
                  <a:pt x="4998988" y="6464590"/>
                </a:cubicBezTo>
                <a:lnTo>
                  <a:pt x="5042040" y="6464590"/>
                </a:lnTo>
                <a:cubicBezTo>
                  <a:pt x="5042938" y="6464590"/>
                  <a:pt x="5043666" y="6464590"/>
                  <a:pt x="5043666" y="6464590"/>
                </a:cubicBezTo>
                <a:lnTo>
                  <a:pt x="5043666" y="6303305"/>
                </a:lnTo>
                <a:cubicBezTo>
                  <a:pt x="5043666" y="6303305"/>
                  <a:pt x="5042938" y="6303305"/>
                  <a:pt x="5042040" y="6303305"/>
                </a:cubicBezTo>
                <a:lnTo>
                  <a:pt x="4998988" y="6303305"/>
                </a:lnTo>
                <a:cubicBezTo>
                  <a:pt x="4998090" y="6303305"/>
                  <a:pt x="4997362" y="6303305"/>
                  <a:pt x="4997362" y="6303305"/>
                </a:cubicBezTo>
                <a:close/>
                <a:moveTo>
                  <a:pt x="5622956" y="6300159"/>
                </a:moveTo>
                <a:cubicBezTo>
                  <a:pt x="5580930" y="6300159"/>
                  <a:pt x="5547740" y="6337272"/>
                  <a:pt x="5547740" y="6383930"/>
                </a:cubicBezTo>
                <a:cubicBezTo>
                  <a:pt x="5547740" y="6430587"/>
                  <a:pt x="5580930" y="6468019"/>
                  <a:pt x="5622956" y="6468019"/>
                </a:cubicBezTo>
                <a:cubicBezTo>
                  <a:pt x="5643034" y="6468019"/>
                  <a:pt x="5662121" y="6459111"/>
                  <a:pt x="5670215" y="6446280"/>
                </a:cubicBezTo>
                <a:cubicBezTo>
                  <a:pt x="5670296" y="6446209"/>
                  <a:pt x="5670416" y="6446209"/>
                  <a:pt x="5670497" y="6446280"/>
                </a:cubicBezTo>
                <a:lnTo>
                  <a:pt x="5670497" y="6462964"/>
                </a:lnTo>
                <a:cubicBezTo>
                  <a:pt x="5670515" y="6463855"/>
                  <a:pt x="5671233" y="6464571"/>
                  <a:pt x="5672123" y="6464590"/>
                </a:cubicBezTo>
                <a:lnTo>
                  <a:pt x="5715246" y="6464590"/>
                </a:lnTo>
                <a:cubicBezTo>
                  <a:pt x="5716126" y="6464571"/>
                  <a:pt x="5716823" y="6463843"/>
                  <a:pt x="5716801" y="6462964"/>
                </a:cubicBezTo>
                <a:lnTo>
                  <a:pt x="5716801" y="6304931"/>
                </a:lnTo>
                <a:cubicBezTo>
                  <a:pt x="5716784" y="6304041"/>
                  <a:pt x="5716066" y="6303324"/>
                  <a:pt x="5715175" y="6303305"/>
                </a:cubicBezTo>
                <a:lnTo>
                  <a:pt x="5672123" y="6303305"/>
                </a:lnTo>
                <a:cubicBezTo>
                  <a:pt x="5671240" y="6303341"/>
                  <a:pt x="5670533" y="6304049"/>
                  <a:pt x="5670497" y="6304931"/>
                </a:cubicBezTo>
                <a:lnTo>
                  <a:pt x="5670497" y="6321897"/>
                </a:lnTo>
                <a:cubicBezTo>
                  <a:pt x="5670416" y="6321969"/>
                  <a:pt x="5670296" y="6321969"/>
                  <a:pt x="5670215" y="6321897"/>
                </a:cubicBezTo>
                <a:cubicBezTo>
                  <a:pt x="5662121" y="6309066"/>
                  <a:pt x="5642680" y="6300159"/>
                  <a:pt x="5622956" y="6300159"/>
                </a:cubicBezTo>
                <a:close/>
                <a:moveTo>
                  <a:pt x="5336369" y="6300018"/>
                </a:moveTo>
                <a:cubicBezTo>
                  <a:pt x="5291430" y="6301862"/>
                  <a:pt x="5255928" y="6338798"/>
                  <a:pt x="5255864" y="6383775"/>
                </a:cubicBezTo>
                <a:cubicBezTo>
                  <a:pt x="5255797" y="6430138"/>
                  <a:pt x="5293327" y="6467777"/>
                  <a:pt x="5339692" y="6467843"/>
                </a:cubicBezTo>
                <a:cubicBezTo>
                  <a:pt x="5372281" y="6467843"/>
                  <a:pt x="5398932" y="6455931"/>
                  <a:pt x="5411162" y="6435395"/>
                </a:cubicBezTo>
                <a:cubicBezTo>
                  <a:pt x="5411597" y="6434631"/>
                  <a:pt x="5411346" y="6433661"/>
                  <a:pt x="5410596" y="6433204"/>
                </a:cubicBezTo>
                <a:lnTo>
                  <a:pt x="5377194" y="6412844"/>
                </a:lnTo>
                <a:cubicBezTo>
                  <a:pt x="5376430" y="6412399"/>
                  <a:pt x="5375451" y="6412632"/>
                  <a:pt x="5374967" y="6413374"/>
                </a:cubicBezTo>
                <a:cubicBezTo>
                  <a:pt x="5368923" y="6422458"/>
                  <a:pt x="5354430" y="6428432"/>
                  <a:pt x="5340646" y="6428432"/>
                </a:cubicBezTo>
                <a:cubicBezTo>
                  <a:pt x="5318731" y="6428432"/>
                  <a:pt x="5303639" y="6417015"/>
                  <a:pt x="5299326" y="6395171"/>
                </a:cubicBezTo>
                <a:cubicBezTo>
                  <a:pt x="5299326" y="6395054"/>
                  <a:pt x="5299421" y="6394959"/>
                  <a:pt x="5299538" y="6394959"/>
                </a:cubicBezTo>
                <a:lnTo>
                  <a:pt x="5414519" y="6394959"/>
                </a:lnTo>
                <a:cubicBezTo>
                  <a:pt x="5414930" y="6394959"/>
                  <a:pt x="5415262" y="6394627"/>
                  <a:pt x="5415262" y="6394216"/>
                </a:cubicBezTo>
                <a:cubicBezTo>
                  <a:pt x="5416103" y="6388470"/>
                  <a:pt x="5416506" y="6382669"/>
                  <a:pt x="5416463" y="6376861"/>
                </a:cubicBezTo>
                <a:cubicBezTo>
                  <a:pt x="5416463" y="6375589"/>
                  <a:pt x="5416463" y="6374316"/>
                  <a:pt x="5416463" y="6373044"/>
                </a:cubicBezTo>
                <a:cubicBezTo>
                  <a:pt x="5414498" y="6330767"/>
                  <a:pt x="5378646" y="6298080"/>
                  <a:pt x="5336369" y="6300018"/>
                </a:cubicBezTo>
                <a:close/>
                <a:moveTo>
                  <a:pt x="5525825" y="6300017"/>
                </a:moveTo>
                <a:cubicBezTo>
                  <a:pt x="5510280" y="6300582"/>
                  <a:pt x="5495976" y="6308645"/>
                  <a:pt x="5487440" y="6321649"/>
                </a:cubicBezTo>
                <a:lnTo>
                  <a:pt x="5487086" y="6321649"/>
                </a:lnTo>
                <a:lnTo>
                  <a:pt x="5487086" y="6304966"/>
                </a:lnTo>
                <a:cubicBezTo>
                  <a:pt x="5487086" y="6304048"/>
                  <a:pt x="5486343" y="6303305"/>
                  <a:pt x="5485425" y="6303305"/>
                </a:cubicBezTo>
                <a:lnTo>
                  <a:pt x="5442514" y="6303305"/>
                </a:lnTo>
                <a:cubicBezTo>
                  <a:pt x="5441596" y="6303305"/>
                  <a:pt x="5440853" y="6304048"/>
                  <a:pt x="5440853" y="6304966"/>
                </a:cubicBezTo>
                <a:lnTo>
                  <a:pt x="5440853" y="6463176"/>
                </a:lnTo>
                <a:cubicBezTo>
                  <a:pt x="5440870" y="6464079"/>
                  <a:pt x="5441609" y="6464802"/>
                  <a:pt x="5442514" y="6464802"/>
                </a:cubicBezTo>
                <a:lnTo>
                  <a:pt x="5485602" y="6464802"/>
                </a:lnTo>
                <a:cubicBezTo>
                  <a:pt x="5486507" y="6464802"/>
                  <a:pt x="5487245" y="6464079"/>
                  <a:pt x="5487263" y="6463176"/>
                </a:cubicBezTo>
                <a:lnTo>
                  <a:pt x="5487263" y="6381879"/>
                </a:lnTo>
                <a:cubicBezTo>
                  <a:pt x="5487058" y="6365078"/>
                  <a:pt x="5497577" y="6350012"/>
                  <a:pt x="5513419" y="6344412"/>
                </a:cubicBezTo>
                <a:cubicBezTo>
                  <a:pt x="5516303" y="6343385"/>
                  <a:pt x="5519336" y="6342824"/>
                  <a:pt x="5522397" y="6342751"/>
                </a:cubicBezTo>
                <a:cubicBezTo>
                  <a:pt x="5529102" y="6342814"/>
                  <a:pt x="5535758" y="6343922"/>
                  <a:pt x="5542120" y="6346038"/>
                </a:cubicBezTo>
                <a:cubicBezTo>
                  <a:pt x="5542124" y="6346038"/>
                  <a:pt x="5542124" y="6346038"/>
                  <a:pt x="5542127" y="6346039"/>
                </a:cubicBezTo>
                <a:cubicBezTo>
                  <a:pt x="5542573" y="6346076"/>
                  <a:pt x="5542965" y="6345743"/>
                  <a:pt x="5543003" y="6345296"/>
                </a:cubicBezTo>
                <a:lnTo>
                  <a:pt x="5545514" y="6303588"/>
                </a:lnTo>
                <a:cubicBezTo>
                  <a:pt x="5545549" y="6303226"/>
                  <a:pt x="5545330" y="6302888"/>
                  <a:pt x="5544983" y="6302774"/>
                </a:cubicBezTo>
                <a:cubicBezTo>
                  <a:pt x="5538812" y="6300732"/>
                  <a:pt x="5532326" y="6299799"/>
                  <a:pt x="5525825" y="6300017"/>
                </a:cubicBezTo>
                <a:close/>
                <a:moveTo>
                  <a:pt x="5165221" y="6299911"/>
                </a:moveTo>
                <a:cubicBezTo>
                  <a:pt x="5147976" y="6299556"/>
                  <a:pt x="5131660" y="6307695"/>
                  <a:pt x="5121568" y="6321685"/>
                </a:cubicBezTo>
                <a:lnTo>
                  <a:pt x="5121215" y="6321685"/>
                </a:lnTo>
                <a:lnTo>
                  <a:pt x="5121215" y="6304931"/>
                </a:lnTo>
                <a:cubicBezTo>
                  <a:pt x="5121197" y="6304027"/>
                  <a:pt x="5120459" y="6303304"/>
                  <a:pt x="5119554" y="6303305"/>
                </a:cubicBezTo>
                <a:lnTo>
                  <a:pt x="5076537" y="6303305"/>
                </a:lnTo>
                <a:cubicBezTo>
                  <a:pt x="5075632" y="6303304"/>
                  <a:pt x="5074893" y="6304027"/>
                  <a:pt x="5074876" y="6304931"/>
                </a:cubicBezTo>
                <a:lnTo>
                  <a:pt x="5074876" y="6463000"/>
                </a:lnTo>
                <a:cubicBezTo>
                  <a:pt x="5074915" y="6463889"/>
                  <a:pt x="5075646" y="6464590"/>
                  <a:pt x="5076537" y="6464590"/>
                </a:cubicBezTo>
                <a:lnTo>
                  <a:pt x="5119519" y="6464590"/>
                </a:lnTo>
                <a:cubicBezTo>
                  <a:pt x="5120409" y="6464571"/>
                  <a:pt x="5121127" y="6463853"/>
                  <a:pt x="5121145" y="6462964"/>
                </a:cubicBezTo>
                <a:lnTo>
                  <a:pt x="5121145" y="6378663"/>
                </a:lnTo>
                <a:cubicBezTo>
                  <a:pt x="5120968" y="6361230"/>
                  <a:pt x="5134559" y="6346753"/>
                  <a:pt x="5151966" y="6345826"/>
                </a:cubicBezTo>
                <a:lnTo>
                  <a:pt x="5153415" y="6345826"/>
                </a:lnTo>
                <a:cubicBezTo>
                  <a:pt x="5172467" y="6345826"/>
                  <a:pt x="5184627" y="6358834"/>
                  <a:pt x="5184627" y="6381172"/>
                </a:cubicBezTo>
                <a:lnTo>
                  <a:pt x="5184627" y="6462964"/>
                </a:lnTo>
                <a:cubicBezTo>
                  <a:pt x="5184644" y="6463853"/>
                  <a:pt x="5185362" y="6464571"/>
                  <a:pt x="5186253" y="6464590"/>
                </a:cubicBezTo>
                <a:lnTo>
                  <a:pt x="5229304" y="6464590"/>
                </a:lnTo>
                <a:cubicBezTo>
                  <a:pt x="5230195" y="6464571"/>
                  <a:pt x="5230913" y="6463853"/>
                  <a:pt x="5230930" y="6462964"/>
                </a:cubicBezTo>
                <a:lnTo>
                  <a:pt x="5230930" y="6373290"/>
                </a:lnTo>
                <a:cubicBezTo>
                  <a:pt x="5230930" y="6327941"/>
                  <a:pt x="5205976" y="6300018"/>
                  <a:pt x="5165221" y="6299911"/>
                </a:cubicBezTo>
                <a:close/>
                <a:moveTo>
                  <a:pt x="4809585" y="6298480"/>
                </a:moveTo>
                <a:cubicBezTo>
                  <a:pt x="4757277" y="6298480"/>
                  <a:pt x="4714874" y="6340884"/>
                  <a:pt x="4714874" y="6393191"/>
                </a:cubicBezTo>
                <a:lnTo>
                  <a:pt x="4714874" y="6462964"/>
                </a:lnTo>
                <a:cubicBezTo>
                  <a:pt x="4714873" y="6463855"/>
                  <a:pt x="4715574" y="6464587"/>
                  <a:pt x="4716465" y="6464625"/>
                </a:cubicBezTo>
                <a:cubicBezTo>
                  <a:pt x="4716835" y="6464623"/>
                  <a:pt x="4717196" y="6464499"/>
                  <a:pt x="4717489" y="6464272"/>
                </a:cubicBezTo>
                <a:lnTo>
                  <a:pt x="4760824" y="6432072"/>
                </a:lnTo>
                <a:cubicBezTo>
                  <a:pt x="4761249" y="6431771"/>
                  <a:pt x="4761499" y="6431283"/>
                  <a:pt x="4761496" y="6430764"/>
                </a:cubicBezTo>
                <a:lnTo>
                  <a:pt x="4761496" y="6393191"/>
                </a:lnTo>
                <a:cubicBezTo>
                  <a:pt x="4762217" y="6366613"/>
                  <a:pt x="4784346" y="6345650"/>
                  <a:pt x="4810925" y="6346371"/>
                </a:cubicBezTo>
                <a:cubicBezTo>
                  <a:pt x="4836490" y="6347064"/>
                  <a:pt x="4857052" y="6367625"/>
                  <a:pt x="4857744" y="6393191"/>
                </a:cubicBezTo>
                <a:lnTo>
                  <a:pt x="4857744" y="6462964"/>
                </a:lnTo>
                <a:cubicBezTo>
                  <a:pt x="4857744" y="6463882"/>
                  <a:pt x="4858488" y="6464625"/>
                  <a:pt x="4859406" y="6464625"/>
                </a:cubicBezTo>
                <a:lnTo>
                  <a:pt x="4902669" y="6464625"/>
                </a:lnTo>
                <a:cubicBezTo>
                  <a:pt x="4903559" y="6464607"/>
                  <a:pt x="4904277" y="6463889"/>
                  <a:pt x="4904295" y="6462999"/>
                </a:cubicBezTo>
                <a:lnTo>
                  <a:pt x="4904295" y="6393191"/>
                </a:lnTo>
                <a:cubicBezTo>
                  <a:pt x="4904295" y="6340884"/>
                  <a:pt x="4861892" y="6298480"/>
                  <a:pt x="4809585" y="6298480"/>
                </a:cubicBezTo>
                <a:close/>
                <a:moveTo>
                  <a:pt x="5019984" y="6225119"/>
                </a:moveTo>
                <a:cubicBezTo>
                  <a:pt x="5004370" y="6225316"/>
                  <a:pt x="4991871" y="6238131"/>
                  <a:pt x="4992065" y="6253745"/>
                </a:cubicBezTo>
                <a:cubicBezTo>
                  <a:pt x="4992258" y="6269361"/>
                  <a:pt x="5005075" y="6281863"/>
                  <a:pt x="5020691" y="6281669"/>
                </a:cubicBezTo>
                <a:cubicBezTo>
                  <a:pt x="5036306" y="6281474"/>
                  <a:pt x="5048808" y="6268658"/>
                  <a:pt x="5048614" y="6253042"/>
                </a:cubicBezTo>
                <a:cubicBezTo>
                  <a:pt x="5048421" y="6237564"/>
                  <a:pt x="5035817" y="6225118"/>
                  <a:pt x="5020337" y="6225119"/>
                </a:cubicBezTo>
                <a:close/>
                <a:moveTo>
                  <a:pt x="4809602" y="6174256"/>
                </a:moveTo>
                <a:cubicBezTo>
                  <a:pt x="4825347" y="6174295"/>
                  <a:pt x="4838091" y="6187070"/>
                  <a:pt x="4838091" y="6202816"/>
                </a:cubicBezTo>
                <a:cubicBezTo>
                  <a:pt x="4838072" y="6218570"/>
                  <a:pt x="4825285" y="6231325"/>
                  <a:pt x="4809532" y="6231305"/>
                </a:cubicBezTo>
                <a:cubicBezTo>
                  <a:pt x="4793778" y="6231286"/>
                  <a:pt x="4781023" y="6218499"/>
                  <a:pt x="4781042" y="6202745"/>
                </a:cubicBezTo>
                <a:cubicBezTo>
                  <a:pt x="4781062" y="6186992"/>
                  <a:pt x="4793848" y="6174237"/>
                  <a:pt x="4809602" y="6174256"/>
                </a:cubicBezTo>
                <a:close/>
                <a:moveTo>
                  <a:pt x="4809319" y="6127705"/>
                </a:moveTo>
                <a:cubicBezTo>
                  <a:pt x="4767856" y="6127784"/>
                  <a:pt x="4734307" y="6161459"/>
                  <a:pt x="4734385" y="6202922"/>
                </a:cubicBezTo>
                <a:cubicBezTo>
                  <a:pt x="4734463" y="6244385"/>
                  <a:pt x="4768139" y="6277934"/>
                  <a:pt x="4809602" y="6277856"/>
                </a:cubicBezTo>
                <a:cubicBezTo>
                  <a:pt x="4851002" y="6277759"/>
                  <a:pt x="4884517" y="6244180"/>
                  <a:pt x="4884536" y="6202780"/>
                </a:cubicBezTo>
                <a:cubicBezTo>
                  <a:pt x="4884536" y="6202734"/>
                  <a:pt x="4884536" y="6202686"/>
                  <a:pt x="4884536" y="6202639"/>
                </a:cubicBezTo>
                <a:cubicBezTo>
                  <a:pt x="4884458" y="6161177"/>
                  <a:pt x="4850782" y="6127628"/>
                  <a:pt x="4809319" y="6127705"/>
                </a:cubicBezTo>
                <a:close/>
                <a:moveTo>
                  <a:pt x="0" y="0"/>
                </a:moveTo>
                <a:lnTo>
                  <a:pt x="6096000" y="0"/>
                </a:lnTo>
                <a:lnTo>
                  <a:pt x="6096000" y="6857999"/>
                </a:lnTo>
                <a:lnTo>
                  <a:pt x="0" y="6857999"/>
                </a:lnTo>
                <a:close/>
              </a:path>
            </a:pathLst>
          </a:custGeom>
          <a:noFill/>
        </p:spPr>
        <p:txBody>
          <a:bodyPr wrap="square">
            <a:noAutofit/>
          </a:bodyPr>
          <a:lstStyle/>
          <a:p>
            <a:r>
              <a:rPr lang="sv-SE"/>
              <a:t>Klicka på ikonen för att lägga till en bild</a:t>
            </a:r>
            <a:endParaRPr lang="en-US"/>
          </a:p>
        </p:txBody>
      </p:sp>
      <p:sp>
        <p:nvSpPr>
          <p:cNvPr id="2" name="Rubrik 1">
            <a:extLst>
              <a:ext uri="{FF2B5EF4-FFF2-40B4-BE49-F238E27FC236}">
                <a16:creationId xmlns:a16="http://schemas.microsoft.com/office/drawing/2014/main" id="{FC3A46AD-E9B6-F2D7-8DD8-A66C69C6F761}"/>
              </a:ext>
            </a:extLst>
          </p:cNvPr>
          <p:cNvSpPr>
            <a:spLocks noGrp="1"/>
          </p:cNvSpPr>
          <p:nvPr>
            <p:ph type="title"/>
          </p:nvPr>
        </p:nvSpPr>
        <p:spPr>
          <a:xfrm>
            <a:off x="922867" y="696720"/>
            <a:ext cx="4947581"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369578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vbild vänster">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609600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945842"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16E1CD48-208C-4EF8-2339-3EBFECE3D876}"/>
              </a:ext>
            </a:extLst>
          </p:cNvPr>
          <p:cNvSpPr>
            <a:spLocks noGrp="1"/>
          </p:cNvSpPr>
          <p:nvPr>
            <p:ph type="title"/>
          </p:nvPr>
        </p:nvSpPr>
        <p:spPr>
          <a:xfrm>
            <a:off x="6934201" y="696720"/>
            <a:ext cx="4334933"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82512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ilder">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BDB5CF33-7215-933E-28C6-EDD7AE6532DE}"/>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4" name="Platshållare för sidfot 3">
            <a:extLst>
              <a:ext uri="{FF2B5EF4-FFF2-40B4-BE49-F238E27FC236}">
                <a16:creationId xmlns:a16="http://schemas.microsoft.com/office/drawing/2014/main" id="{0DC7A90B-4507-0B66-BC36-7AA7E6DC604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FEFBA01-32A4-BF81-AD17-53245BDA4CC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Underrubrik 2">
            <a:extLst>
              <a:ext uri="{FF2B5EF4-FFF2-40B4-BE49-F238E27FC236}">
                <a16:creationId xmlns:a16="http://schemas.microsoft.com/office/drawing/2014/main" id="{F416D9DB-BD3C-62DC-CF61-9FE155C5C2B0}"/>
              </a:ext>
            </a:extLst>
          </p:cNvPr>
          <p:cNvSpPr>
            <a:spLocks noGrp="1"/>
          </p:cNvSpPr>
          <p:nvPr>
            <p:ph type="subTitle" idx="1"/>
          </p:nvPr>
        </p:nvSpPr>
        <p:spPr>
          <a:xfrm>
            <a:off x="914400" y="1824038"/>
            <a:ext cx="7835900" cy="365126"/>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2" name="Platshållare för bild 11">
            <a:extLst>
              <a:ext uri="{FF2B5EF4-FFF2-40B4-BE49-F238E27FC236}">
                <a16:creationId xmlns:a16="http://schemas.microsoft.com/office/drawing/2014/main" id="{664C826C-1492-3122-D83E-20617007892D}"/>
              </a:ext>
            </a:extLst>
          </p:cNvPr>
          <p:cNvSpPr>
            <a:spLocks noGrp="1"/>
          </p:cNvSpPr>
          <p:nvPr>
            <p:ph type="pic" sz="quarter" idx="13"/>
          </p:nvPr>
        </p:nvSpPr>
        <p:spPr>
          <a:xfrm>
            <a:off x="90678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1" name="Platshållare för text 20">
            <a:extLst>
              <a:ext uri="{FF2B5EF4-FFF2-40B4-BE49-F238E27FC236}">
                <a16:creationId xmlns:a16="http://schemas.microsoft.com/office/drawing/2014/main" id="{03C7446D-025A-295A-DA5D-F4C7A8EC1A5D}"/>
              </a:ext>
            </a:extLst>
          </p:cNvPr>
          <p:cNvSpPr>
            <a:spLocks noGrp="1"/>
          </p:cNvSpPr>
          <p:nvPr>
            <p:ph type="body" sz="quarter" idx="14" hasCustomPrompt="1"/>
          </p:nvPr>
        </p:nvSpPr>
        <p:spPr>
          <a:xfrm>
            <a:off x="91440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2" name="Platshållare för text 20">
            <a:extLst>
              <a:ext uri="{FF2B5EF4-FFF2-40B4-BE49-F238E27FC236}">
                <a16:creationId xmlns:a16="http://schemas.microsoft.com/office/drawing/2014/main" id="{08E77F81-9859-77EA-DFA3-16987CE241A9}"/>
              </a:ext>
            </a:extLst>
          </p:cNvPr>
          <p:cNvSpPr>
            <a:spLocks noGrp="1"/>
          </p:cNvSpPr>
          <p:nvPr>
            <p:ph type="body" sz="quarter" idx="15" hasCustomPrompt="1"/>
          </p:nvPr>
        </p:nvSpPr>
        <p:spPr>
          <a:xfrm>
            <a:off x="91440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3" name="Platshållare för bild 22">
            <a:extLst>
              <a:ext uri="{FF2B5EF4-FFF2-40B4-BE49-F238E27FC236}">
                <a16:creationId xmlns:a16="http://schemas.microsoft.com/office/drawing/2014/main" id="{BD774599-56BE-4B80-6029-499E7492549A}"/>
              </a:ext>
            </a:extLst>
          </p:cNvPr>
          <p:cNvSpPr>
            <a:spLocks noGrp="1"/>
          </p:cNvSpPr>
          <p:nvPr>
            <p:ph type="pic" sz="quarter" idx="16"/>
          </p:nvPr>
        </p:nvSpPr>
        <p:spPr>
          <a:xfrm>
            <a:off x="3564255"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4" name="Platshållare för text 20">
            <a:extLst>
              <a:ext uri="{FF2B5EF4-FFF2-40B4-BE49-F238E27FC236}">
                <a16:creationId xmlns:a16="http://schemas.microsoft.com/office/drawing/2014/main" id="{30241731-F5B8-1695-4913-8B42D423B976}"/>
              </a:ext>
            </a:extLst>
          </p:cNvPr>
          <p:cNvSpPr>
            <a:spLocks noGrp="1"/>
          </p:cNvSpPr>
          <p:nvPr>
            <p:ph type="body" sz="quarter" idx="17" hasCustomPrompt="1"/>
          </p:nvPr>
        </p:nvSpPr>
        <p:spPr>
          <a:xfrm>
            <a:off x="3571875"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5" name="Platshållare för text 20">
            <a:extLst>
              <a:ext uri="{FF2B5EF4-FFF2-40B4-BE49-F238E27FC236}">
                <a16:creationId xmlns:a16="http://schemas.microsoft.com/office/drawing/2014/main" id="{A0DFB222-9F5E-886C-561B-915888CCE3C8}"/>
              </a:ext>
            </a:extLst>
          </p:cNvPr>
          <p:cNvSpPr>
            <a:spLocks noGrp="1"/>
          </p:cNvSpPr>
          <p:nvPr>
            <p:ph type="body" sz="quarter" idx="18" hasCustomPrompt="1"/>
          </p:nvPr>
        </p:nvSpPr>
        <p:spPr>
          <a:xfrm>
            <a:off x="3571875"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0" name="Platshållare för bild 29">
            <a:extLst>
              <a:ext uri="{FF2B5EF4-FFF2-40B4-BE49-F238E27FC236}">
                <a16:creationId xmlns:a16="http://schemas.microsoft.com/office/drawing/2014/main" id="{BD077C96-3891-F138-EFC2-824CABFD044F}"/>
              </a:ext>
            </a:extLst>
          </p:cNvPr>
          <p:cNvSpPr>
            <a:spLocks noGrp="1"/>
          </p:cNvSpPr>
          <p:nvPr>
            <p:ph type="pic" sz="quarter" idx="19"/>
          </p:nvPr>
        </p:nvSpPr>
        <p:spPr>
          <a:xfrm>
            <a:off x="62598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1" name="Platshållare för text 20">
            <a:extLst>
              <a:ext uri="{FF2B5EF4-FFF2-40B4-BE49-F238E27FC236}">
                <a16:creationId xmlns:a16="http://schemas.microsoft.com/office/drawing/2014/main" id="{81E1D503-7C0E-2A00-CB71-1E074D37FFE4}"/>
              </a:ext>
            </a:extLst>
          </p:cNvPr>
          <p:cNvSpPr>
            <a:spLocks noGrp="1"/>
          </p:cNvSpPr>
          <p:nvPr>
            <p:ph type="body" sz="quarter" idx="20" hasCustomPrompt="1"/>
          </p:nvPr>
        </p:nvSpPr>
        <p:spPr>
          <a:xfrm>
            <a:off x="62674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2" name="Platshållare för text 20">
            <a:extLst>
              <a:ext uri="{FF2B5EF4-FFF2-40B4-BE49-F238E27FC236}">
                <a16:creationId xmlns:a16="http://schemas.microsoft.com/office/drawing/2014/main" id="{980FB875-5716-A43F-3401-2B1306DB9354}"/>
              </a:ext>
            </a:extLst>
          </p:cNvPr>
          <p:cNvSpPr>
            <a:spLocks noGrp="1"/>
          </p:cNvSpPr>
          <p:nvPr>
            <p:ph type="body" sz="quarter" idx="21" hasCustomPrompt="1"/>
          </p:nvPr>
        </p:nvSpPr>
        <p:spPr>
          <a:xfrm>
            <a:off x="62674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3" name="Platshållare för bild 32">
            <a:extLst>
              <a:ext uri="{FF2B5EF4-FFF2-40B4-BE49-F238E27FC236}">
                <a16:creationId xmlns:a16="http://schemas.microsoft.com/office/drawing/2014/main" id="{DA29BD36-494B-3AEB-42B8-DAFD1BA008B7}"/>
              </a:ext>
            </a:extLst>
          </p:cNvPr>
          <p:cNvSpPr>
            <a:spLocks noGrp="1"/>
          </p:cNvSpPr>
          <p:nvPr>
            <p:ph type="pic" sz="quarter" idx="22"/>
          </p:nvPr>
        </p:nvSpPr>
        <p:spPr>
          <a:xfrm>
            <a:off x="89395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4" name="Platshållare för text 20">
            <a:extLst>
              <a:ext uri="{FF2B5EF4-FFF2-40B4-BE49-F238E27FC236}">
                <a16:creationId xmlns:a16="http://schemas.microsoft.com/office/drawing/2014/main" id="{288D22EA-0E20-C913-163A-DC3069D0CB32}"/>
              </a:ext>
            </a:extLst>
          </p:cNvPr>
          <p:cNvSpPr>
            <a:spLocks noGrp="1"/>
          </p:cNvSpPr>
          <p:nvPr>
            <p:ph type="body" sz="quarter" idx="23" hasCustomPrompt="1"/>
          </p:nvPr>
        </p:nvSpPr>
        <p:spPr>
          <a:xfrm>
            <a:off x="89471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5" name="Platshållare för text 20">
            <a:extLst>
              <a:ext uri="{FF2B5EF4-FFF2-40B4-BE49-F238E27FC236}">
                <a16:creationId xmlns:a16="http://schemas.microsoft.com/office/drawing/2014/main" id="{E004FE53-2515-9DFC-829C-8511A0848CBB}"/>
              </a:ext>
            </a:extLst>
          </p:cNvPr>
          <p:cNvSpPr>
            <a:spLocks noGrp="1"/>
          </p:cNvSpPr>
          <p:nvPr>
            <p:ph type="body" sz="quarter" idx="24" hasCustomPrompt="1"/>
          </p:nvPr>
        </p:nvSpPr>
        <p:spPr>
          <a:xfrm>
            <a:off x="89471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 name="Rubrik 1">
            <a:extLst>
              <a:ext uri="{FF2B5EF4-FFF2-40B4-BE49-F238E27FC236}">
                <a16:creationId xmlns:a16="http://schemas.microsoft.com/office/drawing/2014/main" id="{8D923B10-4408-0A91-E0BA-33E8F590A0A6}"/>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8777400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2"/>
      </p:bgRef>
    </p:bg>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5DDFB6F3-EB80-63EF-1AB5-BE477AEE07DA}"/>
              </a:ext>
            </a:extLst>
          </p:cNvPr>
          <p:cNvSpPr/>
          <p:nvPr userDrawn="1"/>
        </p:nvSpPr>
        <p:spPr>
          <a:xfrm>
            <a:off x="914400" y="1046163"/>
            <a:ext cx="10364029" cy="478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8" name="Platshållare för text 17">
            <a:extLst>
              <a:ext uri="{FF2B5EF4-FFF2-40B4-BE49-F238E27FC236}">
                <a16:creationId xmlns:a16="http://schemas.microsoft.com/office/drawing/2014/main" id="{118A7892-7A63-C037-6804-335CC7506ABB}"/>
              </a:ext>
            </a:extLst>
          </p:cNvPr>
          <p:cNvSpPr>
            <a:spLocks noGrp="1"/>
          </p:cNvSpPr>
          <p:nvPr>
            <p:ph type="body" sz="quarter" idx="13" hasCustomPrompt="1"/>
          </p:nvPr>
        </p:nvSpPr>
        <p:spPr>
          <a:xfrm>
            <a:off x="2146300" y="1854200"/>
            <a:ext cx="8064500" cy="2971800"/>
          </a:xfrm>
        </p:spPr>
        <p:txBody>
          <a:bodyPr/>
          <a:lstStyle>
            <a:lvl1pPr marL="0" indent="0">
              <a:lnSpc>
                <a:spcPct val="110000"/>
              </a:lnSpc>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790738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med bildbakgrund">
    <p:bg>
      <p:bgPr>
        <a:solidFill>
          <a:schemeClr val="tx2"/>
        </a:solidFill>
        <a:effectLst/>
      </p:bgPr>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22662616-8E36-ED5F-0DB1-19F584763B3A}"/>
              </a:ext>
            </a:extLst>
          </p:cNvPr>
          <p:cNvSpPr>
            <a:spLocks noGrp="1"/>
          </p:cNvSpPr>
          <p:nvPr>
            <p:ph type="pic" sz="quarter" idx="14" hasCustomPrompt="1"/>
          </p:nvPr>
        </p:nvSpPr>
        <p:spPr>
          <a:xfrm>
            <a:off x="2" y="2"/>
            <a:ext cx="12191999" cy="6857999"/>
          </a:xfrm>
          <a:custGeom>
            <a:avLst/>
            <a:gdLst>
              <a:gd name="connsiteX0" fmla="*/ 11729171 w 12191999"/>
              <a:gd name="connsiteY0" fmla="*/ 6343741 h 6857999"/>
              <a:gd name="connsiteX1" fmla="*/ 11766496 w 12191999"/>
              <a:gd name="connsiteY1" fmla="*/ 6364242 h 6857999"/>
              <a:gd name="connsiteX2" fmla="*/ 11766496 w 12191999"/>
              <a:gd name="connsiteY2" fmla="*/ 6364701 h 6857999"/>
              <a:gd name="connsiteX3" fmla="*/ 11766496 w 12191999"/>
              <a:gd name="connsiteY3" fmla="*/ 6403582 h 6857999"/>
              <a:gd name="connsiteX4" fmla="*/ 11766496 w 12191999"/>
              <a:gd name="connsiteY4" fmla="*/ 6404077 h 6857999"/>
              <a:gd name="connsiteX5" fmla="*/ 11729171 w 12191999"/>
              <a:gd name="connsiteY5" fmla="*/ 6423907 h 6857999"/>
              <a:gd name="connsiteX6" fmla="*/ 11689088 w 12191999"/>
              <a:gd name="connsiteY6" fmla="*/ 6383824 h 6857999"/>
              <a:gd name="connsiteX7" fmla="*/ 11729171 w 12191999"/>
              <a:gd name="connsiteY7" fmla="*/ 6343741 h 6857999"/>
              <a:gd name="connsiteX8" fmla="*/ 11432403 w 12191999"/>
              <a:gd name="connsiteY8" fmla="*/ 6337521 h 6857999"/>
              <a:gd name="connsiteX9" fmla="*/ 11466194 w 12191999"/>
              <a:gd name="connsiteY9" fmla="*/ 6365197 h 6857999"/>
              <a:gd name="connsiteX10" fmla="*/ 11465983 w 12191999"/>
              <a:gd name="connsiteY10" fmla="*/ 6365409 h 6857999"/>
              <a:gd name="connsiteX11" fmla="*/ 11465841 w 12191999"/>
              <a:gd name="connsiteY11" fmla="*/ 6365445 h 6857999"/>
              <a:gd name="connsiteX12" fmla="*/ 11395997 w 12191999"/>
              <a:gd name="connsiteY12" fmla="*/ 6365445 h 6857999"/>
              <a:gd name="connsiteX13" fmla="*/ 11395997 w 12191999"/>
              <a:gd name="connsiteY13" fmla="*/ 6365162 h 6857999"/>
              <a:gd name="connsiteX14" fmla="*/ 11432403 w 12191999"/>
              <a:gd name="connsiteY14" fmla="*/ 6337521 h 6857999"/>
              <a:gd name="connsiteX15" fmla="*/ 11093361 w 12191999"/>
              <a:gd name="connsiteY15" fmla="*/ 6303305 h 6857999"/>
              <a:gd name="connsiteX16" fmla="*/ 11093361 w 12191999"/>
              <a:gd name="connsiteY16" fmla="*/ 6464590 h 6857999"/>
              <a:gd name="connsiteX17" fmla="*/ 11094987 w 12191999"/>
              <a:gd name="connsiteY17" fmla="*/ 6464590 h 6857999"/>
              <a:gd name="connsiteX18" fmla="*/ 11138039 w 12191999"/>
              <a:gd name="connsiteY18" fmla="*/ 6464590 h 6857999"/>
              <a:gd name="connsiteX19" fmla="*/ 11139665 w 12191999"/>
              <a:gd name="connsiteY19" fmla="*/ 6464590 h 6857999"/>
              <a:gd name="connsiteX20" fmla="*/ 11139665 w 12191999"/>
              <a:gd name="connsiteY20" fmla="*/ 6303305 h 6857999"/>
              <a:gd name="connsiteX21" fmla="*/ 11138039 w 12191999"/>
              <a:gd name="connsiteY21" fmla="*/ 6303305 h 6857999"/>
              <a:gd name="connsiteX22" fmla="*/ 11094987 w 12191999"/>
              <a:gd name="connsiteY22" fmla="*/ 6303305 h 6857999"/>
              <a:gd name="connsiteX23" fmla="*/ 11093361 w 12191999"/>
              <a:gd name="connsiteY23" fmla="*/ 6303305 h 6857999"/>
              <a:gd name="connsiteX24" fmla="*/ 11718955 w 12191999"/>
              <a:gd name="connsiteY24" fmla="*/ 6300159 h 6857999"/>
              <a:gd name="connsiteX25" fmla="*/ 11643739 w 12191999"/>
              <a:gd name="connsiteY25" fmla="*/ 6383930 h 6857999"/>
              <a:gd name="connsiteX26" fmla="*/ 11718955 w 12191999"/>
              <a:gd name="connsiteY26" fmla="*/ 6468019 h 6857999"/>
              <a:gd name="connsiteX27" fmla="*/ 11766214 w 12191999"/>
              <a:gd name="connsiteY27" fmla="*/ 6446280 h 6857999"/>
              <a:gd name="connsiteX28" fmla="*/ 11766496 w 12191999"/>
              <a:gd name="connsiteY28" fmla="*/ 6446280 h 6857999"/>
              <a:gd name="connsiteX29" fmla="*/ 11766496 w 12191999"/>
              <a:gd name="connsiteY29" fmla="*/ 6462964 h 6857999"/>
              <a:gd name="connsiteX30" fmla="*/ 11768122 w 12191999"/>
              <a:gd name="connsiteY30" fmla="*/ 6464590 h 6857999"/>
              <a:gd name="connsiteX31" fmla="*/ 11811245 w 12191999"/>
              <a:gd name="connsiteY31" fmla="*/ 6464590 h 6857999"/>
              <a:gd name="connsiteX32" fmla="*/ 11812800 w 12191999"/>
              <a:gd name="connsiteY32" fmla="*/ 6462964 h 6857999"/>
              <a:gd name="connsiteX33" fmla="*/ 11812800 w 12191999"/>
              <a:gd name="connsiteY33" fmla="*/ 6304931 h 6857999"/>
              <a:gd name="connsiteX34" fmla="*/ 11811174 w 12191999"/>
              <a:gd name="connsiteY34" fmla="*/ 6303305 h 6857999"/>
              <a:gd name="connsiteX35" fmla="*/ 11768122 w 12191999"/>
              <a:gd name="connsiteY35" fmla="*/ 6303305 h 6857999"/>
              <a:gd name="connsiteX36" fmla="*/ 11766496 w 12191999"/>
              <a:gd name="connsiteY36" fmla="*/ 6304931 h 6857999"/>
              <a:gd name="connsiteX37" fmla="*/ 11766496 w 12191999"/>
              <a:gd name="connsiteY37" fmla="*/ 6321897 h 6857999"/>
              <a:gd name="connsiteX38" fmla="*/ 11766214 w 12191999"/>
              <a:gd name="connsiteY38" fmla="*/ 6321897 h 6857999"/>
              <a:gd name="connsiteX39" fmla="*/ 11718955 w 12191999"/>
              <a:gd name="connsiteY39" fmla="*/ 6300159 h 6857999"/>
              <a:gd name="connsiteX40" fmla="*/ 11432368 w 12191999"/>
              <a:gd name="connsiteY40" fmla="*/ 6300018 h 6857999"/>
              <a:gd name="connsiteX41" fmla="*/ 11351863 w 12191999"/>
              <a:gd name="connsiteY41" fmla="*/ 6383775 h 6857999"/>
              <a:gd name="connsiteX42" fmla="*/ 11435691 w 12191999"/>
              <a:gd name="connsiteY42" fmla="*/ 6467843 h 6857999"/>
              <a:gd name="connsiteX43" fmla="*/ 11507161 w 12191999"/>
              <a:gd name="connsiteY43" fmla="*/ 6435395 h 6857999"/>
              <a:gd name="connsiteX44" fmla="*/ 11506595 w 12191999"/>
              <a:gd name="connsiteY44" fmla="*/ 6433204 h 6857999"/>
              <a:gd name="connsiteX45" fmla="*/ 11473193 w 12191999"/>
              <a:gd name="connsiteY45" fmla="*/ 6412844 h 6857999"/>
              <a:gd name="connsiteX46" fmla="*/ 11470966 w 12191999"/>
              <a:gd name="connsiteY46" fmla="*/ 6413374 h 6857999"/>
              <a:gd name="connsiteX47" fmla="*/ 11436645 w 12191999"/>
              <a:gd name="connsiteY47" fmla="*/ 6428432 h 6857999"/>
              <a:gd name="connsiteX48" fmla="*/ 11395325 w 12191999"/>
              <a:gd name="connsiteY48" fmla="*/ 6395171 h 6857999"/>
              <a:gd name="connsiteX49" fmla="*/ 11395537 w 12191999"/>
              <a:gd name="connsiteY49" fmla="*/ 6394959 h 6857999"/>
              <a:gd name="connsiteX50" fmla="*/ 11510518 w 12191999"/>
              <a:gd name="connsiteY50" fmla="*/ 6394959 h 6857999"/>
              <a:gd name="connsiteX51" fmla="*/ 11511261 w 12191999"/>
              <a:gd name="connsiteY51" fmla="*/ 6394216 h 6857999"/>
              <a:gd name="connsiteX52" fmla="*/ 11512462 w 12191999"/>
              <a:gd name="connsiteY52" fmla="*/ 6376861 h 6857999"/>
              <a:gd name="connsiteX53" fmla="*/ 11512462 w 12191999"/>
              <a:gd name="connsiteY53" fmla="*/ 6373044 h 6857999"/>
              <a:gd name="connsiteX54" fmla="*/ 11432368 w 12191999"/>
              <a:gd name="connsiteY54" fmla="*/ 6300018 h 6857999"/>
              <a:gd name="connsiteX55" fmla="*/ 11621824 w 12191999"/>
              <a:gd name="connsiteY55" fmla="*/ 6300017 h 6857999"/>
              <a:gd name="connsiteX56" fmla="*/ 11583439 w 12191999"/>
              <a:gd name="connsiteY56" fmla="*/ 6321649 h 6857999"/>
              <a:gd name="connsiteX57" fmla="*/ 11583085 w 12191999"/>
              <a:gd name="connsiteY57" fmla="*/ 6321649 h 6857999"/>
              <a:gd name="connsiteX58" fmla="*/ 11583085 w 12191999"/>
              <a:gd name="connsiteY58" fmla="*/ 6304966 h 6857999"/>
              <a:gd name="connsiteX59" fmla="*/ 11581424 w 12191999"/>
              <a:gd name="connsiteY59" fmla="*/ 6303305 h 6857999"/>
              <a:gd name="connsiteX60" fmla="*/ 11538513 w 12191999"/>
              <a:gd name="connsiteY60" fmla="*/ 6303305 h 6857999"/>
              <a:gd name="connsiteX61" fmla="*/ 11536852 w 12191999"/>
              <a:gd name="connsiteY61" fmla="*/ 6304966 h 6857999"/>
              <a:gd name="connsiteX62" fmla="*/ 11536852 w 12191999"/>
              <a:gd name="connsiteY62" fmla="*/ 6463176 h 6857999"/>
              <a:gd name="connsiteX63" fmla="*/ 11538513 w 12191999"/>
              <a:gd name="connsiteY63" fmla="*/ 6464802 h 6857999"/>
              <a:gd name="connsiteX64" fmla="*/ 11581601 w 12191999"/>
              <a:gd name="connsiteY64" fmla="*/ 6464802 h 6857999"/>
              <a:gd name="connsiteX65" fmla="*/ 11583262 w 12191999"/>
              <a:gd name="connsiteY65" fmla="*/ 6463176 h 6857999"/>
              <a:gd name="connsiteX66" fmla="*/ 11583262 w 12191999"/>
              <a:gd name="connsiteY66" fmla="*/ 6381879 h 6857999"/>
              <a:gd name="connsiteX67" fmla="*/ 11609418 w 12191999"/>
              <a:gd name="connsiteY67" fmla="*/ 6344412 h 6857999"/>
              <a:gd name="connsiteX68" fmla="*/ 11618396 w 12191999"/>
              <a:gd name="connsiteY68" fmla="*/ 6342751 h 6857999"/>
              <a:gd name="connsiteX69" fmla="*/ 11638119 w 12191999"/>
              <a:gd name="connsiteY69" fmla="*/ 6346038 h 6857999"/>
              <a:gd name="connsiteX70" fmla="*/ 11638126 w 12191999"/>
              <a:gd name="connsiteY70" fmla="*/ 6346039 h 6857999"/>
              <a:gd name="connsiteX71" fmla="*/ 11639002 w 12191999"/>
              <a:gd name="connsiteY71" fmla="*/ 6345296 h 6857999"/>
              <a:gd name="connsiteX72" fmla="*/ 11641513 w 12191999"/>
              <a:gd name="connsiteY72" fmla="*/ 6303588 h 6857999"/>
              <a:gd name="connsiteX73" fmla="*/ 11640982 w 12191999"/>
              <a:gd name="connsiteY73" fmla="*/ 6302774 h 6857999"/>
              <a:gd name="connsiteX74" fmla="*/ 11621824 w 12191999"/>
              <a:gd name="connsiteY74" fmla="*/ 6300017 h 6857999"/>
              <a:gd name="connsiteX75" fmla="*/ 11261220 w 12191999"/>
              <a:gd name="connsiteY75" fmla="*/ 6299911 h 6857999"/>
              <a:gd name="connsiteX76" fmla="*/ 11217567 w 12191999"/>
              <a:gd name="connsiteY76" fmla="*/ 6321685 h 6857999"/>
              <a:gd name="connsiteX77" fmla="*/ 11217214 w 12191999"/>
              <a:gd name="connsiteY77" fmla="*/ 6321685 h 6857999"/>
              <a:gd name="connsiteX78" fmla="*/ 11217214 w 12191999"/>
              <a:gd name="connsiteY78" fmla="*/ 6304931 h 6857999"/>
              <a:gd name="connsiteX79" fmla="*/ 11215553 w 12191999"/>
              <a:gd name="connsiteY79" fmla="*/ 6303305 h 6857999"/>
              <a:gd name="connsiteX80" fmla="*/ 11172536 w 12191999"/>
              <a:gd name="connsiteY80" fmla="*/ 6303305 h 6857999"/>
              <a:gd name="connsiteX81" fmla="*/ 11170875 w 12191999"/>
              <a:gd name="connsiteY81" fmla="*/ 6304931 h 6857999"/>
              <a:gd name="connsiteX82" fmla="*/ 11170875 w 12191999"/>
              <a:gd name="connsiteY82" fmla="*/ 6463000 h 6857999"/>
              <a:gd name="connsiteX83" fmla="*/ 11172536 w 12191999"/>
              <a:gd name="connsiteY83" fmla="*/ 6464590 h 6857999"/>
              <a:gd name="connsiteX84" fmla="*/ 11215518 w 12191999"/>
              <a:gd name="connsiteY84" fmla="*/ 6464590 h 6857999"/>
              <a:gd name="connsiteX85" fmla="*/ 11217144 w 12191999"/>
              <a:gd name="connsiteY85" fmla="*/ 6462964 h 6857999"/>
              <a:gd name="connsiteX86" fmla="*/ 11217144 w 12191999"/>
              <a:gd name="connsiteY86" fmla="*/ 6378663 h 6857999"/>
              <a:gd name="connsiteX87" fmla="*/ 11247965 w 12191999"/>
              <a:gd name="connsiteY87" fmla="*/ 6345826 h 6857999"/>
              <a:gd name="connsiteX88" fmla="*/ 11249414 w 12191999"/>
              <a:gd name="connsiteY88" fmla="*/ 6345826 h 6857999"/>
              <a:gd name="connsiteX89" fmla="*/ 11280626 w 12191999"/>
              <a:gd name="connsiteY89" fmla="*/ 6381172 h 6857999"/>
              <a:gd name="connsiteX90" fmla="*/ 11280626 w 12191999"/>
              <a:gd name="connsiteY90" fmla="*/ 6462964 h 6857999"/>
              <a:gd name="connsiteX91" fmla="*/ 11282252 w 12191999"/>
              <a:gd name="connsiteY91" fmla="*/ 6464590 h 6857999"/>
              <a:gd name="connsiteX92" fmla="*/ 11325303 w 12191999"/>
              <a:gd name="connsiteY92" fmla="*/ 6464590 h 6857999"/>
              <a:gd name="connsiteX93" fmla="*/ 11326929 w 12191999"/>
              <a:gd name="connsiteY93" fmla="*/ 6462964 h 6857999"/>
              <a:gd name="connsiteX94" fmla="*/ 11326929 w 12191999"/>
              <a:gd name="connsiteY94" fmla="*/ 6373290 h 6857999"/>
              <a:gd name="connsiteX95" fmla="*/ 11261220 w 12191999"/>
              <a:gd name="connsiteY95" fmla="*/ 6299911 h 6857999"/>
              <a:gd name="connsiteX96" fmla="*/ 10905584 w 12191999"/>
              <a:gd name="connsiteY96" fmla="*/ 6298480 h 6857999"/>
              <a:gd name="connsiteX97" fmla="*/ 10810873 w 12191999"/>
              <a:gd name="connsiteY97" fmla="*/ 6393191 h 6857999"/>
              <a:gd name="connsiteX98" fmla="*/ 10810873 w 12191999"/>
              <a:gd name="connsiteY98" fmla="*/ 6462964 h 6857999"/>
              <a:gd name="connsiteX99" fmla="*/ 10812464 w 12191999"/>
              <a:gd name="connsiteY99" fmla="*/ 6464625 h 6857999"/>
              <a:gd name="connsiteX100" fmla="*/ 10813488 w 12191999"/>
              <a:gd name="connsiteY100" fmla="*/ 6464272 h 6857999"/>
              <a:gd name="connsiteX101" fmla="*/ 10856823 w 12191999"/>
              <a:gd name="connsiteY101" fmla="*/ 6432072 h 6857999"/>
              <a:gd name="connsiteX102" fmla="*/ 10857495 w 12191999"/>
              <a:gd name="connsiteY102" fmla="*/ 6430764 h 6857999"/>
              <a:gd name="connsiteX103" fmla="*/ 10857495 w 12191999"/>
              <a:gd name="connsiteY103" fmla="*/ 6393191 h 6857999"/>
              <a:gd name="connsiteX104" fmla="*/ 10906924 w 12191999"/>
              <a:gd name="connsiteY104" fmla="*/ 6346371 h 6857999"/>
              <a:gd name="connsiteX105" fmla="*/ 10953743 w 12191999"/>
              <a:gd name="connsiteY105" fmla="*/ 6393191 h 6857999"/>
              <a:gd name="connsiteX106" fmla="*/ 10953743 w 12191999"/>
              <a:gd name="connsiteY106" fmla="*/ 6462964 h 6857999"/>
              <a:gd name="connsiteX107" fmla="*/ 10955405 w 12191999"/>
              <a:gd name="connsiteY107" fmla="*/ 6464625 h 6857999"/>
              <a:gd name="connsiteX108" fmla="*/ 10998668 w 12191999"/>
              <a:gd name="connsiteY108" fmla="*/ 6464625 h 6857999"/>
              <a:gd name="connsiteX109" fmla="*/ 11000294 w 12191999"/>
              <a:gd name="connsiteY109" fmla="*/ 6462999 h 6857999"/>
              <a:gd name="connsiteX110" fmla="*/ 11000294 w 12191999"/>
              <a:gd name="connsiteY110" fmla="*/ 6393191 h 6857999"/>
              <a:gd name="connsiteX111" fmla="*/ 10905584 w 12191999"/>
              <a:gd name="connsiteY111" fmla="*/ 6298480 h 6857999"/>
              <a:gd name="connsiteX112" fmla="*/ 11115983 w 12191999"/>
              <a:gd name="connsiteY112" fmla="*/ 6225119 h 6857999"/>
              <a:gd name="connsiteX113" fmla="*/ 11088064 w 12191999"/>
              <a:gd name="connsiteY113" fmla="*/ 6253745 h 6857999"/>
              <a:gd name="connsiteX114" fmla="*/ 11116690 w 12191999"/>
              <a:gd name="connsiteY114" fmla="*/ 6281669 h 6857999"/>
              <a:gd name="connsiteX115" fmla="*/ 11144613 w 12191999"/>
              <a:gd name="connsiteY115" fmla="*/ 6253042 h 6857999"/>
              <a:gd name="connsiteX116" fmla="*/ 11116336 w 12191999"/>
              <a:gd name="connsiteY116" fmla="*/ 6225119 h 6857999"/>
              <a:gd name="connsiteX117" fmla="*/ 10905601 w 12191999"/>
              <a:gd name="connsiteY117" fmla="*/ 6174256 h 6857999"/>
              <a:gd name="connsiteX118" fmla="*/ 10934090 w 12191999"/>
              <a:gd name="connsiteY118" fmla="*/ 6202816 h 6857999"/>
              <a:gd name="connsiteX119" fmla="*/ 10905531 w 12191999"/>
              <a:gd name="connsiteY119" fmla="*/ 6231305 h 6857999"/>
              <a:gd name="connsiteX120" fmla="*/ 10877041 w 12191999"/>
              <a:gd name="connsiteY120" fmla="*/ 6202745 h 6857999"/>
              <a:gd name="connsiteX121" fmla="*/ 10905601 w 12191999"/>
              <a:gd name="connsiteY121" fmla="*/ 6174256 h 6857999"/>
              <a:gd name="connsiteX122" fmla="*/ 10905318 w 12191999"/>
              <a:gd name="connsiteY122" fmla="*/ 6127705 h 6857999"/>
              <a:gd name="connsiteX123" fmla="*/ 10830384 w 12191999"/>
              <a:gd name="connsiteY123" fmla="*/ 6202922 h 6857999"/>
              <a:gd name="connsiteX124" fmla="*/ 10905601 w 12191999"/>
              <a:gd name="connsiteY124" fmla="*/ 6277856 h 6857999"/>
              <a:gd name="connsiteX125" fmla="*/ 10980535 w 12191999"/>
              <a:gd name="connsiteY125" fmla="*/ 6202780 h 6857999"/>
              <a:gd name="connsiteX126" fmla="*/ 10980535 w 12191999"/>
              <a:gd name="connsiteY126" fmla="*/ 6202639 h 6857999"/>
              <a:gd name="connsiteX127" fmla="*/ 10905318 w 12191999"/>
              <a:gd name="connsiteY127" fmla="*/ 6127705 h 6857999"/>
              <a:gd name="connsiteX128" fmla="*/ 0 w 12191999"/>
              <a:gd name="connsiteY128" fmla="*/ 0 h 6857999"/>
              <a:gd name="connsiteX129" fmla="*/ 12191999 w 12191999"/>
              <a:gd name="connsiteY129" fmla="*/ 0 h 6857999"/>
              <a:gd name="connsiteX130" fmla="*/ 12191999 w 12191999"/>
              <a:gd name="connsiteY130" fmla="*/ 6857999 h 6857999"/>
              <a:gd name="connsiteX131" fmla="*/ 0 w 12191999"/>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2191999" h="6857999">
                <a:moveTo>
                  <a:pt x="11729171" y="6343741"/>
                </a:moveTo>
                <a:cubicBezTo>
                  <a:pt x="11744313" y="6343692"/>
                  <a:pt x="11758413" y="6351438"/>
                  <a:pt x="11766496" y="6364242"/>
                </a:cubicBezTo>
                <a:cubicBezTo>
                  <a:pt x="11766532" y="6364394"/>
                  <a:pt x="11766532" y="6364551"/>
                  <a:pt x="11766496" y="6364701"/>
                </a:cubicBezTo>
                <a:lnTo>
                  <a:pt x="11766496" y="6403582"/>
                </a:lnTo>
                <a:cubicBezTo>
                  <a:pt x="11766567" y="6403740"/>
                  <a:pt x="11766567" y="6403920"/>
                  <a:pt x="11766496" y="6404077"/>
                </a:cubicBezTo>
                <a:cubicBezTo>
                  <a:pt x="11758218" y="6416585"/>
                  <a:pt x="11744168" y="6424049"/>
                  <a:pt x="11729171" y="6423907"/>
                </a:cubicBezTo>
                <a:cubicBezTo>
                  <a:pt x="11707034" y="6423907"/>
                  <a:pt x="11689088" y="6405961"/>
                  <a:pt x="11689088" y="6383824"/>
                </a:cubicBezTo>
                <a:cubicBezTo>
                  <a:pt x="11689088" y="6361687"/>
                  <a:pt x="11707034" y="6343741"/>
                  <a:pt x="11729171" y="6343741"/>
                </a:cubicBezTo>
                <a:close/>
                <a:moveTo>
                  <a:pt x="11432403" y="6337521"/>
                </a:moveTo>
                <a:cubicBezTo>
                  <a:pt x="11449405" y="6337521"/>
                  <a:pt x="11464109" y="6349221"/>
                  <a:pt x="11466194" y="6365197"/>
                </a:cubicBezTo>
                <a:cubicBezTo>
                  <a:pt x="11466194" y="6365314"/>
                  <a:pt x="11466099" y="6365409"/>
                  <a:pt x="11465983" y="6365409"/>
                </a:cubicBezTo>
                <a:lnTo>
                  <a:pt x="11465841" y="6365445"/>
                </a:lnTo>
                <a:lnTo>
                  <a:pt x="11395997" y="6365445"/>
                </a:lnTo>
                <a:cubicBezTo>
                  <a:pt x="11395936" y="6365359"/>
                  <a:pt x="11395936" y="6365246"/>
                  <a:pt x="11395997" y="6365162"/>
                </a:cubicBezTo>
                <a:cubicBezTo>
                  <a:pt x="11400309" y="6347913"/>
                  <a:pt x="11413104" y="6337521"/>
                  <a:pt x="11432403" y="6337521"/>
                </a:cubicBezTo>
                <a:close/>
                <a:moveTo>
                  <a:pt x="11093361" y="6303305"/>
                </a:moveTo>
                <a:lnTo>
                  <a:pt x="11093361" y="6464590"/>
                </a:lnTo>
                <a:cubicBezTo>
                  <a:pt x="11093361" y="6464590"/>
                  <a:pt x="11094089" y="6464590"/>
                  <a:pt x="11094987" y="6464590"/>
                </a:cubicBezTo>
                <a:lnTo>
                  <a:pt x="11138039" y="6464590"/>
                </a:lnTo>
                <a:cubicBezTo>
                  <a:pt x="11138937" y="6464590"/>
                  <a:pt x="11139665" y="6464590"/>
                  <a:pt x="11139665" y="6464590"/>
                </a:cubicBezTo>
                <a:lnTo>
                  <a:pt x="11139665" y="6303305"/>
                </a:lnTo>
                <a:cubicBezTo>
                  <a:pt x="11139665" y="6303305"/>
                  <a:pt x="11138937" y="6303305"/>
                  <a:pt x="11138039" y="6303305"/>
                </a:cubicBezTo>
                <a:lnTo>
                  <a:pt x="11094987" y="6303305"/>
                </a:lnTo>
                <a:cubicBezTo>
                  <a:pt x="11094089" y="6303305"/>
                  <a:pt x="11093361" y="6303305"/>
                  <a:pt x="11093361" y="6303305"/>
                </a:cubicBezTo>
                <a:close/>
                <a:moveTo>
                  <a:pt x="11718955" y="6300159"/>
                </a:moveTo>
                <a:cubicBezTo>
                  <a:pt x="11676929" y="6300159"/>
                  <a:pt x="11643739" y="6337272"/>
                  <a:pt x="11643739" y="6383930"/>
                </a:cubicBezTo>
                <a:cubicBezTo>
                  <a:pt x="11643739" y="6430587"/>
                  <a:pt x="11676929" y="6468019"/>
                  <a:pt x="11718955" y="6468019"/>
                </a:cubicBezTo>
                <a:cubicBezTo>
                  <a:pt x="11739033" y="6468019"/>
                  <a:pt x="11758120" y="6459111"/>
                  <a:pt x="11766214" y="6446280"/>
                </a:cubicBezTo>
                <a:cubicBezTo>
                  <a:pt x="11766295" y="6446209"/>
                  <a:pt x="11766415" y="6446209"/>
                  <a:pt x="11766496" y="6446280"/>
                </a:cubicBezTo>
                <a:lnTo>
                  <a:pt x="11766496" y="6462964"/>
                </a:lnTo>
                <a:cubicBezTo>
                  <a:pt x="11766514" y="6463855"/>
                  <a:pt x="11767232" y="6464571"/>
                  <a:pt x="11768122" y="6464590"/>
                </a:cubicBezTo>
                <a:lnTo>
                  <a:pt x="11811245" y="6464590"/>
                </a:lnTo>
                <a:cubicBezTo>
                  <a:pt x="11812125" y="6464571"/>
                  <a:pt x="11812822" y="6463843"/>
                  <a:pt x="11812800" y="6462964"/>
                </a:cubicBezTo>
                <a:lnTo>
                  <a:pt x="11812800" y="6304931"/>
                </a:lnTo>
                <a:cubicBezTo>
                  <a:pt x="11812783" y="6304041"/>
                  <a:pt x="11812065" y="6303324"/>
                  <a:pt x="11811174" y="6303305"/>
                </a:cubicBezTo>
                <a:lnTo>
                  <a:pt x="11768122" y="6303305"/>
                </a:lnTo>
                <a:cubicBezTo>
                  <a:pt x="11767239" y="6303341"/>
                  <a:pt x="11766532" y="6304049"/>
                  <a:pt x="11766496" y="6304931"/>
                </a:cubicBezTo>
                <a:lnTo>
                  <a:pt x="11766496" y="6321897"/>
                </a:lnTo>
                <a:cubicBezTo>
                  <a:pt x="11766415" y="6321969"/>
                  <a:pt x="11766295" y="6321969"/>
                  <a:pt x="11766214" y="6321897"/>
                </a:cubicBezTo>
                <a:cubicBezTo>
                  <a:pt x="11758120" y="6309066"/>
                  <a:pt x="11738679" y="6300159"/>
                  <a:pt x="11718955" y="6300159"/>
                </a:cubicBezTo>
                <a:close/>
                <a:moveTo>
                  <a:pt x="11432368" y="6300018"/>
                </a:moveTo>
                <a:cubicBezTo>
                  <a:pt x="11387429" y="6301862"/>
                  <a:pt x="11351927" y="6338798"/>
                  <a:pt x="11351863" y="6383775"/>
                </a:cubicBezTo>
                <a:cubicBezTo>
                  <a:pt x="11351796" y="6430138"/>
                  <a:pt x="11389326" y="6467777"/>
                  <a:pt x="11435691" y="6467843"/>
                </a:cubicBezTo>
                <a:cubicBezTo>
                  <a:pt x="11468280" y="6467843"/>
                  <a:pt x="11494931" y="6455931"/>
                  <a:pt x="11507161" y="6435395"/>
                </a:cubicBezTo>
                <a:cubicBezTo>
                  <a:pt x="11507596" y="6434631"/>
                  <a:pt x="11507345" y="6433661"/>
                  <a:pt x="11506595" y="6433204"/>
                </a:cubicBezTo>
                <a:lnTo>
                  <a:pt x="11473193" y="6412844"/>
                </a:lnTo>
                <a:cubicBezTo>
                  <a:pt x="11472429" y="6412399"/>
                  <a:pt x="11471450" y="6412632"/>
                  <a:pt x="11470966" y="6413374"/>
                </a:cubicBezTo>
                <a:cubicBezTo>
                  <a:pt x="11464922" y="6422458"/>
                  <a:pt x="11450429" y="6428432"/>
                  <a:pt x="11436645" y="6428432"/>
                </a:cubicBezTo>
                <a:cubicBezTo>
                  <a:pt x="11414730" y="6428432"/>
                  <a:pt x="11399638" y="6417015"/>
                  <a:pt x="11395325" y="6395171"/>
                </a:cubicBezTo>
                <a:cubicBezTo>
                  <a:pt x="11395325" y="6395054"/>
                  <a:pt x="11395420" y="6394959"/>
                  <a:pt x="11395537" y="6394959"/>
                </a:cubicBezTo>
                <a:lnTo>
                  <a:pt x="11510518" y="6394959"/>
                </a:lnTo>
                <a:cubicBezTo>
                  <a:pt x="11510929" y="6394959"/>
                  <a:pt x="11511261" y="6394627"/>
                  <a:pt x="11511261" y="6394216"/>
                </a:cubicBezTo>
                <a:cubicBezTo>
                  <a:pt x="11512102" y="6388470"/>
                  <a:pt x="11512505" y="6382669"/>
                  <a:pt x="11512462" y="6376861"/>
                </a:cubicBezTo>
                <a:cubicBezTo>
                  <a:pt x="11512462" y="6375589"/>
                  <a:pt x="11512462" y="6374316"/>
                  <a:pt x="11512462" y="6373044"/>
                </a:cubicBezTo>
                <a:cubicBezTo>
                  <a:pt x="11510497" y="6330767"/>
                  <a:pt x="11474645" y="6298080"/>
                  <a:pt x="11432368" y="6300018"/>
                </a:cubicBezTo>
                <a:close/>
                <a:moveTo>
                  <a:pt x="11621824" y="6300017"/>
                </a:moveTo>
                <a:cubicBezTo>
                  <a:pt x="11606279" y="6300582"/>
                  <a:pt x="11591975" y="6308645"/>
                  <a:pt x="11583439" y="6321649"/>
                </a:cubicBezTo>
                <a:lnTo>
                  <a:pt x="11583085" y="6321649"/>
                </a:lnTo>
                <a:lnTo>
                  <a:pt x="11583085" y="6304966"/>
                </a:lnTo>
                <a:cubicBezTo>
                  <a:pt x="11583085" y="6304048"/>
                  <a:pt x="11582342" y="6303305"/>
                  <a:pt x="11581424" y="6303305"/>
                </a:cubicBezTo>
                <a:lnTo>
                  <a:pt x="11538513" y="6303305"/>
                </a:lnTo>
                <a:cubicBezTo>
                  <a:pt x="11537595" y="6303305"/>
                  <a:pt x="11536852" y="6304048"/>
                  <a:pt x="11536852" y="6304966"/>
                </a:cubicBezTo>
                <a:lnTo>
                  <a:pt x="11536852" y="6463176"/>
                </a:lnTo>
                <a:cubicBezTo>
                  <a:pt x="11536869" y="6464079"/>
                  <a:pt x="11537608" y="6464802"/>
                  <a:pt x="11538513" y="6464802"/>
                </a:cubicBezTo>
                <a:lnTo>
                  <a:pt x="11581601" y="6464802"/>
                </a:lnTo>
                <a:cubicBezTo>
                  <a:pt x="11582506" y="6464802"/>
                  <a:pt x="11583244" y="6464079"/>
                  <a:pt x="11583262" y="6463176"/>
                </a:cubicBezTo>
                <a:lnTo>
                  <a:pt x="11583262" y="6381879"/>
                </a:lnTo>
                <a:cubicBezTo>
                  <a:pt x="11583057" y="6365078"/>
                  <a:pt x="11593576" y="6350012"/>
                  <a:pt x="11609418" y="6344412"/>
                </a:cubicBezTo>
                <a:cubicBezTo>
                  <a:pt x="11612302" y="6343385"/>
                  <a:pt x="11615335" y="6342824"/>
                  <a:pt x="11618396" y="6342751"/>
                </a:cubicBezTo>
                <a:cubicBezTo>
                  <a:pt x="11625101" y="6342814"/>
                  <a:pt x="11631757" y="6343922"/>
                  <a:pt x="11638119" y="6346038"/>
                </a:cubicBezTo>
                <a:cubicBezTo>
                  <a:pt x="11638123" y="6346038"/>
                  <a:pt x="11638123" y="6346038"/>
                  <a:pt x="11638126" y="6346039"/>
                </a:cubicBezTo>
                <a:cubicBezTo>
                  <a:pt x="11638572" y="6346076"/>
                  <a:pt x="11638964" y="6345743"/>
                  <a:pt x="11639002" y="6345296"/>
                </a:cubicBezTo>
                <a:lnTo>
                  <a:pt x="11641513" y="6303588"/>
                </a:lnTo>
                <a:cubicBezTo>
                  <a:pt x="11641548" y="6303226"/>
                  <a:pt x="11641329" y="6302888"/>
                  <a:pt x="11640982" y="6302774"/>
                </a:cubicBezTo>
                <a:cubicBezTo>
                  <a:pt x="11634811" y="6300732"/>
                  <a:pt x="11628325" y="6299799"/>
                  <a:pt x="11621824" y="6300017"/>
                </a:cubicBezTo>
                <a:close/>
                <a:moveTo>
                  <a:pt x="11261220" y="6299911"/>
                </a:moveTo>
                <a:cubicBezTo>
                  <a:pt x="11243975" y="6299556"/>
                  <a:pt x="11227659" y="6307695"/>
                  <a:pt x="11217567" y="6321685"/>
                </a:cubicBezTo>
                <a:lnTo>
                  <a:pt x="11217214" y="6321685"/>
                </a:lnTo>
                <a:lnTo>
                  <a:pt x="11217214" y="6304931"/>
                </a:lnTo>
                <a:cubicBezTo>
                  <a:pt x="11217196" y="6304027"/>
                  <a:pt x="11216458" y="6303304"/>
                  <a:pt x="11215553" y="6303305"/>
                </a:cubicBezTo>
                <a:lnTo>
                  <a:pt x="11172536" y="6303305"/>
                </a:lnTo>
                <a:cubicBezTo>
                  <a:pt x="11171631" y="6303304"/>
                  <a:pt x="11170892" y="6304027"/>
                  <a:pt x="11170875" y="6304931"/>
                </a:cubicBezTo>
                <a:lnTo>
                  <a:pt x="11170875" y="6463000"/>
                </a:lnTo>
                <a:cubicBezTo>
                  <a:pt x="11170914" y="6463889"/>
                  <a:pt x="11171645" y="6464590"/>
                  <a:pt x="11172536" y="6464590"/>
                </a:cubicBezTo>
                <a:lnTo>
                  <a:pt x="11215518" y="6464590"/>
                </a:lnTo>
                <a:cubicBezTo>
                  <a:pt x="11216408" y="6464571"/>
                  <a:pt x="11217126" y="6463853"/>
                  <a:pt x="11217144" y="6462964"/>
                </a:cubicBezTo>
                <a:lnTo>
                  <a:pt x="11217144" y="6378663"/>
                </a:lnTo>
                <a:cubicBezTo>
                  <a:pt x="11216967" y="6361230"/>
                  <a:pt x="11230558" y="6346753"/>
                  <a:pt x="11247965" y="6345826"/>
                </a:cubicBezTo>
                <a:lnTo>
                  <a:pt x="11249414" y="6345826"/>
                </a:lnTo>
                <a:cubicBezTo>
                  <a:pt x="11268466" y="6345826"/>
                  <a:pt x="11280626" y="6358834"/>
                  <a:pt x="11280626" y="6381172"/>
                </a:cubicBezTo>
                <a:lnTo>
                  <a:pt x="11280626" y="6462964"/>
                </a:lnTo>
                <a:cubicBezTo>
                  <a:pt x="11280643" y="6463853"/>
                  <a:pt x="11281361" y="6464571"/>
                  <a:pt x="11282252" y="6464590"/>
                </a:cubicBezTo>
                <a:lnTo>
                  <a:pt x="11325303" y="6464590"/>
                </a:lnTo>
                <a:cubicBezTo>
                  <a:pt x="11326194" y="6464571"/>
                  <a:pt x="11326912" y="6463853"/>
                  <a:pt x="11326929" y="6462964"/>
                </a:cubicBezTo>
                <a:lnTo>
                  <a:pt x="11326929" y="6373290"/>
                </a:lnTo>
                <a:cubicBezTo>
                  <a:pt x="11326929" y="6327941"/>
                  <a:pt x="11301975" y="6300018"/>
                  <a:pt x="11261220" y="6299911"/>
                </a:cubicBezTo>
                <a:close/>
                <a:moveTo>
                  <a:pt x="10905584" y="6298480"/>
                </a:moveTo>
                <a:cubicBezTo>
                  <a:pt x="10853276" y="6298480"/>
                  <a:pt x="10810873" y="6340884"/>
                  <a:pt x="10810873" y="6393191"/>
                </a:cubicBezTo>
                <a:lnTo>
                  <a:pt x="10810873" y="6462964"/>
                </a:lnTo>
                <a:cubicBezTo>
                  <a:pt x="10810872" y="6463855"/>
                  <a:pt x="10811573" y="6464587"/>
                  <a:pt x="10812464" y="6464625"/>
                </a:cubicBezTo>
                <a:cubicBezTo>
                  <a:pt x="10812834" y="6464623"/>
                  <a:pt x="10813195" y="6464499"/>
                  <a:pt x="10813488" y="6464272"/>
                </a:cubicBezTo>
                <a:lnTo>
                  <a:pt x="10856823" y="6432072"/>
                </a:lnTo>
                <a:cubicBezTo>
                  <a:pt x="10857248" y="6431771"/>
                  <a:pt x="10857498" y="6431283"/>
                  <a:pt x="10857495" y="6430764"/>
                </a:cubicBezTo>
                <a:lnTo>
                  <a:pt x="10857495" y="6393191"/>
                </a:lnTo>
                <a:cubicBezTo>
                  <a:pt x="10858216" y="6366613"/>
                  <a:pt x="10880345" y="6345650"/>
                  <a:pt x="10906924" y="6346371"/>
                </a:cubicBezTo>
                <a:cubicBezTo>
                  <a:pt x="10932489" y="6347064"/>
                  <a:pt x="10953051" y="6367625"/>
                  <a:pt x="10953743" y="6393191"/>
                </a:cubicBezTo>
                <a:lnTo>
                  <a:pt x="10953743" y="6462964"/>
                </a:lnTo>
                <a:cubicBezTo>
                  <a:pt x="10953743" y="6463882"/>
                  <a:pt x="10954487" y="6464625"/>
                  <a:pt x="10955405" y="6464625"/>
                </a:cubicBezTo>
                <a:lnTo>
                  <a:pt x="10998668" y="6464625"/>
                </a:lnTo>
                <a:cubicBezTo>
                  <a:pt x="10999558" y="6464607"/>
                  <a:pt x="11000276" y="6463889"/>
                  <a:pt x="11000294" y="6462999"/>
                </a:cubicBezTo>
                <a:lnTo>
                  <a:pt x="11000294" y="6393191"/>
                </a:lnTo>
                <a:cubicBezTo>
                  <a:pt x="11000294" y="6340884"/>
                  <a:pt x="10957891" y="6298480"/>
                  <a:pt x="10905584" y="6298480"/>
                </a:cubicBezTo>
                <a:close/>
                <a:moveTo>
                  <a:pt x="11115983" y="6225119"/>
                </a:moveTo>
                <a:cubicBezTo>
                  <a:pt x="11100369" y="6225316"/>
                  <a:pt x="11087870" y="6238131"/>
                  <a:pt x="11088064" y="6253745"/>
                </a:cubicBezTo>
                <a:cubicBezTo>
                  <a:pt x="11088257" y="6269361"/>
                  <a:pt x="11101074" y="6281863"/>
                  <a:pt x="11116690" y="6281669"/>
                </a:cubicBezTo>
                <a:cubicBezTo>
                  <a:pt x="11132305" y="6281474"/>
                  <a:pt x="11144807" y="6268658"/>
                  <a:pt x="11144613" y="6253042"/>
                </a:cubicBezTo>
                <a:cubicBezTo>
                  <a:pt x="11144420" y="6237564"/>
                  <a:pt x="11131816" y="6225118"/>
                  <a:pt x="11116336" y="6225119"/>
                </a:cubicBezTo>
                <a:close/>
                <a:moveTo>
                  <a:pt x="10905601" y="6174256"/>
                </a:moveTo>
                <a:cubicBezTo>
                  <a:pt x="10921346" y="6174295"/>
                  <a:pt x="10934090" y="6187070"/>
                  <a:pt x="10934090" y="6202816"/>
                </a:cubicBezTo>
                <a:cubicBezTo>
                  <a:pt x="10934071" y="6218570"/>
                  <a:pt x="10921284" y="6231325"/>
                  <a:pt x="10905531" y="6231305"/>
                </a:cubicBezTo>
                <a:cubicBezTo>
                  <a:pt x="10889777" y="6231286"/>
                  <a:pt x="10877022" y="6218499"/>
                  <a:pt x="10877041" y="6202745"/>
                </a:cubicBezTo>
                <a:cubicBezTo>
                  <a:pt x="10877061" y="6186992"/>
                  <a:pt x="10889847" y="6174237"/>
                  <a:pt x="10905601" y="6174256"/>
                </a:cubicBezTo>
                <a:close/>
                <a:moveTo>
                  <a:pt x="10905318" y="6127705"/>
                </a:moveTo>
                <a:cubicBezTo>
                  <a:pt x="10863855" y="6127784"/>
                  <a:pt x="10830306" y="6161459"/>
                  <a:pt x="10830384" y="6202922"/>
                </a:cubicBezTo>
                <a:cubicBezTo>
                  <a:pt x="10830462" y="6244385"/>
                  <a:pt x="10864138" y="6277934"/>
                  <a:pt x="10905601" y="6277856"/>
                </a:cubicBezTo>
                <a:cubicBezTo>
                  <a:pt x="10947001" y="6277759"/>
                  <a:pt x="10980516" y="6244180"/>
                  <a:pt x="10980535" y="6202780"/>
                </a:cubicBezTo>
                <a:cubicBezTo>
                  <a:pt x="10980535" y="6202734"/>
                  <a:pt x="10980535" y="6202686"/>
                  <a:pt x="10980535" y="6202639"/>
                </a:cubicBezTo>
                <a:cubicBezTo>
                  <a:pt x="10980457" y="6161177"/>
                  <a:pt x="10946781" y="6127628"/>
                  <a:pt x="10905318" y="6127705"/>
                </a:cubicBezTo>
                <a:close/>
                <a:moveTo>
                  <a:pt x="0" y="0"/>
                </a:moveTo>
                <a:lnTo>
                  <a:pt x="12191999" y="0"/>
                </a:lnTo>
                <a:lnTo>
                  <a:pt x="12191999" y="6857999"/>
                </a:lnTo>
                <a:lnTo>
                  <a:pt x="0" y="6857999"/>
                </a:lnTo>
                <a:close/>
              </a:path>
            </a:pathLst>
          </a:custGeom>
          <a:solidFill>
            <a:schemeClr val="bg1">
              <a:lumMod val="95000"/>
            </a:schemeClr>
          </a:solidFill>
        </p:spPr>
        <p:txBody>
          <a:bodyPr wrap="square">
            <a:noAutofit/>
          </a:bodyPr>
          <a:lstStyle>
            <a:lvl1pPr marL="0" indent="0">
              <a:buNone/>
              <a:defRPr/>
            </a:lvl1pPr>
          </a:lstStyle>
          <a:p>
            <a:pPr algn="l"/>
            <a:r>
              <a:rPr lang="sv-SE" sz="1800">
                <a:solidFill>
                  <a:srgbClr val="242424"/>
                </a:solidFill>
                <a:effectLst/>
                <a:latin typeface="-apple-system"/>
              </a:rPr>
              <a:t>För att infoga bild, markera rutan och högerklicka. Välj ”Infoga” i huvudmenyn och välj sedan ”Bilder” </a:t>
            </a:r>
            <a:endParaRPr lang="en-US"/>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Platshållare för text 1">
            <a:extLst>
              <a:ext uri="{FF2B5EF4-FFF2-40B4-BE49-F238E27FC236}">
                <a16:creationId xmlns:a16="http://schemas.microsoft.com/office/drawing/2014/main" id="{B6D04490-426B-D6D4-4F66-2FB486DB66FB}"/>
              </a:ext>
            </a:extLst>
          </p:cNvPr>
          <p:cNvSpPr>
            <a:spLocks noGrp="1"/>
          </p:cNvSpPr>
          <p:nvPr>
            <p:ph type="body" sz="quarter" idx="13" hasCustomPrompt="1"/>
          </p:nvPr>
        </p:nvSpPr>
        <p:spPr>
          <a:xfrm>
            <a:off x="914400" y="1033463"/>
            <a:ext cx="10364029" cy="4782594"/>
          </a:xfrm>
          <a:custGeom>
            <a:avLst/>
            <a:gdLst>
              <a:gd name="connsiteX0" fmla="*/ 0 w 10364029"/>
              <a:gd name="connsiteY0" fmla="*/ 0 h 4782594"/>
              <a:gd name="connsiteX1" fmla="*/ 10364029 w 10364029"/>
              <a:gd name="connsiteY1" fmla="*/ 0 h 4782594"/>
              <a:gd name="connsiteX2" fmla="*/ 10364029 w 10364029"/>
              <a:gd name="connsiteY2" fmla="*/ 4782594 h 4782594"/>
              <a:gd name="connsiteX3" fmla="*/ 0 w 10364029"/>
              <a:gd name="connsiteY3" fmla="*/ 4782594 h 4782594"/>
            </a:gdLst>
            <a:ahLst/>
            <a:cxnLst>
              <a:cxn ang="0">
                <a:pos x="connsiteX0" y="connsiteY0"/>
              </a:cxn>
              <a:cxn ang="0">
                <a:pos x="connsiteX1" y="connsiteY1"/>
              </a:cxn>
              <a:cxn ang="0">
                <a:pos x="connsiteX2" y="connsiteY2"/>
              </a:cxn>
              <a:cxn ang="0">
                <a:pos x="connsiteX3" y="connsiteY3"/>
              </a:cxn>
            </a:cxnLst>
            <a:rect l="l" t="t" r="r" b="b"/>
            <a:pathLst>
              <a:path w="10364029" h="4782594">
                <a:moveTo>
                  <a:pt x="0" y="0"/>
                </a:moveTo>
                <a:lnTo>
                  <a:pt x="10364029" y="0"/>
                </a:lnTo>
                <a:lnTo>
                  <a:pt x="10364029" y="4782594"/>
                </a:lnTo>
                <a:lnTo>
                  <a:pt x="0" y="4782594"/>
                </a:lnTo>
                <a:close/>
              </a:path>
            </a:pathLst>
          </a:custGeom>
          <a:solidFill>
            <a:schemeClr val="bg1">
              <a:alpha val="78000"/>
            </a:schemeClr>
          </a:solidFill>
        </p:spPr>
        <p:txBody>
          <a:bodyPr wrap="square" lIns="1224000" tIns="828000" rIns="1224000" bIns="828000">
            <a:noAutofit/>
          </a:bodyPr>
          <a:lstStyle>
            <a:lvl1pPr marL="0" indent="0">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70251233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44797B0A-EF5A-5DBC-3249-9D74B135F7A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9321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ast rubrik - utan logo">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5AA546CE-B96D-F2C4-C511-8CD452CCEB8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586297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userDrawn="1"/>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userDrawn="1"/>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userDrawn="1"/>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userDrawn="1"/>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5994349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Rubrik 6">
            <a:extLst>
              <a:ext uri="{FF2B5EF4-FFF2-40B4-BE49-F238E27FC236}">
                <a16:creationId xmlns:a16="http://schemas.microsoft.com/office/drawing/2014/main" id="{28A50BCE-CD60-5946-2F48-04B2851A6AC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05451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 Beige">
    <p:bg>
      <p:bgRef idx="1001">
        <a:schemeClr val="bg2"/>
      </p:bgRef>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Rubrik 6">
            <a:extLst>
              <a:ext uri="{FF2B5EF4-FFF2-40B4-BE49-F238E27FC236}">
                <a16:creationId xmlns:a16="http://schemas.microsoft.com/office/drawing/2014/main" id="{52AD12A3-817D-A493-C3F0-6B99BF369A1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8899130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3EDE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hasCustomPrompt="1"/>
          </p:nvPr>
        </p:nvSpPr>
        <p:spPr>
          <a:xfrm>
            <a:off x="922867" y="1861457"/>
            <a:ext cx="7811558" cy="3603172"/>
          </a:xfrm>
        </p:spPr>
        <p:txBody>
          <a:bodyPr/>
          <a:lstStyle>
            <a:lvl1pPr marL="450850" indent="-450850">
              <a:buClr>
                <a:schemeClr val="accent1"/>
              </a:buClr>
              <a:buFont typeface="+mj-lt"/>
              <a:buAutoNum type="arabicPeriod"/>
              <a:defRPr sz="1600"/>
            </a:lvl1pPr>
            <a:lvl2pPr marL="717550" indent="-266700">
              <a:buClr>
                <a:schemeClr val="accent1"/>
              </a:buClr>
              <a:buFont typeface="+mj-lt"/>
              <a:buAutoNum type="arabicPeriod"/>
              <a:tabLst/>
              <a:defRPr sz="1400"/>
            </a:lvl2pPr>
            <a:lvl3pPr marL="984250" indent="-266700">
              <a:buClr>
                <a:schemeClr val="accent1"/>
              </a:buClr>
              <a:buFont typeface="+mj-lt"/>
              <a:buAutoNum type="arabicPeriod"/>
              <a:defRPr sz="1200"/>
            </a:lvl3pPr>
            <a:lvl4pPr marL="771525" indent="-228600">
              <a:buClr>
                <a:schemeClr val="accent1"/>
              </a:buClr>
              <a:buFont typeface="+mj-lt"/>
              <a:buAutoNum type="arabicPeriod"/>
              <a:defRPr sz="1100"/>
            </a:lvl4pPr>
            <a:lvl5pPr marL="942975" indent="-228600">
              <a:buClr>
                <a:schemeClr val="accent1"/>
              </a:buClr>
              <a:buFont typeface="+mj-lt"/>
              <a:buAutoNum type="arabicPeriod"/>
              <a:defRPr sz="1100"/>
            </a:lvl5pPr>
          </a:lstStyle>
          <a:p>
            <a:pPr lvl="0"/>
            <a:r>
              <a:rPr lang="sv-SE"/>
              <a:t>Skriv in din agenda punkt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grpSp>
        <p:nvGrpSpPr>
          <p:cNvPr id="23" name="Grupp 22">
            <a:extLst>
              <a:ext uri="{FF2B5EF4-FFF2-40B4-BE49-F238E27FC236}">
                <a16:creationId xmlns:a16="http://schemas.microsoft.com/office/drawing/2014/main" id="{67CADC3A-102D-F42B-DE50-CBEE97F0128C}"/>
              </a:ext>
            </a:extLst>
          </p:cNvPr>
          <p:cNvGrpSpPr/>
          <p:nvPr userDrawn="1"/>
        </p:nvGrpSpPr>
        <p:grpSpPr>
          <a:xfrm>
            <a:off x="906288" y="568734"/>
            <a:ext cx="638901" cy="672742"/>
            <a:chOff x="906288" y="568734"/>
            <a:chExt cx="638901" cy="672742"/>
          </a:xfrm>
        </p:grpSpPr>
        <p:sp>
          <p:nvSpPr>
            <p:cNvPr id="9" name="Frihandsfigur: Form 8">
              <a:extLst>
                <a:ext uri="{FF2B5EF4-FFF2-40B4-BE49-F238E27FC236}">
                  <a16:creationId xmlns:a16="http://schemas.microsoft.com/office/drawing/2014/main" id="{99F230C7-1C2F-D648-3239-60CC8293D502}"/>
                </a:ext>
              </a:extLst>
            </p:cNvPr>
            <p:cNvSpPr/>
            <p:nvPr/>
          </p:nvSpPr>
          <p:spPr>
            <a:xfrm>
              <a:off x="906288" y="568734"/>
              <a:ext cx="485452" cy="672742"/>
            </a:xfrm>
            <a:custGeom>
              <a:avLst/>
              <a:gdLst>
                <a:gd name="connsiteX0" fmla="*/ 358500 w 485452"/>
                <a:gd name="connsiteY0" fmla="*/ 672632 h 672742"/>
                <a:gd name="connsiteX1" fmla="*/ 27686 w 485452"/>
                <a:gd name="connsiteY1" fmla="*/ 672632 h 672742"/>
                <a:gd name="connsiteX2" fmla="*/ -71 w 485452"/>
                <a:gd name="connsiteY2" fmla="*/ 644891 h 672742"/>
                <a:gd name="connsiteX3" fmla="*/ -71 w 485452"/>
                <a:gd name="connsiteY3" fmla="*/ 27647 h 672742"/>
                <a:gd name="connsiteX4" fmla="*/ 27686 w 485452"/>
                <a:gd name="connsiteY4" fmla="*/ -111 h 672742"/>
                <a:gd name="connsiteX5" fmla="*/ 457693 w 485452"/>
                <a:gd name="connsiteY5" fmla="*/ -111 h 672742"/>
                <a:gd name="connsiteX6" fmla="*/ 485381 w 485452"/>
                <a:gd name="connsiteY6" fmla="*/ 27647 h 672742"/>
                <a:gd name="connsiteX7" fmla="*/ 485381 w 485452"/>
                <a:gd name="connsiteY7" fmla="*/ 545750 h 6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452" h="672742">
                  <a:moveTo>
                    <a:pt x="358500" y="672632"/>
                  </a:moveTo>
                  <a:lnTo>
                    <a:pt x="27686" y="672632"/>
                  </a:lnTo>
                  <a:cubicBezTo>
                    <a:pt x="12363" y="672632"/>
                    <a:pt x="-62" y="660214"/>
                    <a:pt x="-71" y="644891"/>
                  </a:cubicBezTo>
                  <a:lnTo>
                    <a:pt x="-71" y="27647"/>
                  </a:lnTo>
                  <a:cubicBezTo>
                    <a:pt x="-71" y="12317"/>
                    <a:pt x="12356" y="-111"/>
                    <a:pt x="27686" y="-111"/>
                  </a:cubicBezTo>
                  <a:lnTo>
                    <a:pt x="457693" y="-111"/>
                  </a:lnTo>
                  <a:cubicBezTo>
                    <a:pt x="472996" y="-73"/>
                    <a:pt x="485381" y="12343"/>
                    <a:pt x="485381" y="27647"/>
                  </a:cubicBezTo>
                  <a:lnTo>
                    <a:pt x="485381" y="545750"/>
                  </a:lnTo>
                  <a:close/>
                </a:path>
              </a:pathLst>
            </a:custGeom>
            <a:solidFill>
              <a:srgbClr val="A33662"/>
            </a:solidFill>
            <a:ln w="172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9325DE81-03D6-2AC7-2CB0-EF5C9E4C4B72}"/>
                </a:ext>
              </a:extLst>
            </p:cNvPr>
            <p:cNvSpPr/>
            <p:nvPr/>
          </p:nvSpPr>
          <p:spPr>
            <a:xfrm>
              <a:off x="1264859" y="1114595"/>
              <a:ext cx="126880" cy="126881"/>
            </a:xfrm>
            <a:custGeom>
              <a:avLst/>
              <a:gdLst>
                <a:gd name="connsiteX0" fmla="*/ -71 w 126880"/>
                <a:gd name="connsiteY0" fmla="*/ 126770 h 126881"/>
                <a:gd name="connsiteX1" fmla="*/ -71 w 126880"/>
                <a:gd name="connsiteY1" fmla="*/ 22943 h 126881"/>
                <a:gd name="connsiteX2" fmla="*/ 22965 w 126880"/>
                <a:gd name="connsiteY2" fmla="*/ -111 h 126881"/>
                <a:gd name="connsiteX3" fmla="*/ 126810 w 126880"/>
                <a:gd name="connsiteY3" fmla="*/ -111 h 126881"/>
              </a:gdLst>
              <a:ahLst/>
              <a:cxnLst>
                <a:cxn ang="0">
                  <a:pos x="connsiteX0" y="connsiteY0"/>
                </a:cxn>
                <a:cxn ang="0">
                  <a:pos x="connsiteX1" y="connsiteY1"/>
                </a:cxn>
                <a:cxn ang="0">
                  <a:pos x="connsiteX2" y="connsiteY2"/>
                </a:cxn>
                <a:cxn ang="0">
                  <a:pos x="connsiteX3" y="connsiteY3"/>
                </a:cxn>
              </a:cxnLst>
              <a:rect l="l" t="t" r="r" b="b"/>
              <a:pathLst>
                <a:path w="126880" h="126881">
                  <a:moveTo>
                    <a:pt x="-71" y="126770"/>
                  </a:moveTo>
                  <a:lnTo>
                    <a:pt x="-71" y="22943"/>
                  </a:lnTo>
                  <a:cubicBezTo>
                    <a:pt x="-71" y="10217"/>
                    <a:pt x="10239" y="-101"/>
                    <a:pt x="22965" y="-111"/>
                  </a:cubicBezTo>
                  <a:lnTo>
                    <a:pt x="126810" y="-111"/>
                  </a:lnTo>
                  <a:close/>
                </a:path>
              </a:pathLst>
            </a:custGeom>
            <a:solidFill>
              <a:srgbClr val="7E2A4C"/>
            </a:solidFill>
            <a:ln w="172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202BCE56-703F-15E3-8C44-52179ECCF2B4}"/>
                </a:ext>
              </a:extLst>
            </p:cNvPr>
            <p:cNvSpPr/>
            <p:nvPr/>
          </p:nvSpPr>
          <p:spPr>
            <a:xfrm>
              <a:off x="1466845" y="682934"/>
              <a:ext cx="68437" cy="56324"/>
            </a:xfrm>
            <a:custGeom>
              <a:avLst/>
              <a:gdLst>
                <a:gd name="connsiteX0" fmla="*/ 22295 w 68437"/>
                <a:gd name="connsiteY0" fmla="*/ 0 h 56324"/>
                <a:gd name="connsiteX1" fmla="*/ 46142 w 68437"/>
                <a:gd name="connsiteY1" fmla="*/ 0 h 56324"/>
                <a:gd name="connsiteX2" fmla="*/ 68437 w 68437"/>
                <a:gd name="connsiteY2" fmla="*/ 22296 h 56324"/>
                <a:gd name="connsiteX3" fmla="*/ 68437 w 68437"/>
                <a:gd name="connsiteY3" fmla="*/ 56325 h 56324"/>
                <a:gd name="connsiteX4" fmla="*/ 68437 w 68437"/>
                <a:gd name="connsiteY4" fmla="*/ 56325 h 56324"/>
                <a:gd name="connsiteX5" fmla="*/ 0 w 68437"/>
                <a:gd name="connsiteY5" fmla="*/ 56325 h 56324"/>
                <a:gd name="connsiteX6" fmla="*/ 0 w 68437"/>
                <a:gd name="connsiteY6" fmla="*/ 56325 h 56324"/>
                <a:gd name="connsiteX7" fmla="*/ 0 w 68437"/>
                <a:gd name="connsiteY7" fmla="*/ 22296 h 56324"/>
                <a:gd name="connsiteX8" fmla="*/ 22295 w 68437"/>
                <a:gd name="connsiteY8" fmla="*/ 0 h 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37" h="56324">
                  <a:moveTo>
                    <a:pt x="22295" y="0"/>
                  </a:moveTo>
                  <a:lnTo>
                    <a:pt x="46142" y="0"/>
                  </a:lnTo>
                  <a:cubicBezTo>
                    <a:pt x="58456" y="0"/>
                    <a:pt x="68437" y="9982"/>
                    <a:pt x="68437" y="22296"/>
                  </a:cubicBezTo>
                  <a:lnTo>
                    <a:pt x="68437" y="56325"/>
                  </a:lnTo>
                  <a:lnTo>
                    <a:pt x="68437" y="56325"/>
                  </a:lnTo>
                  <a:lnTo>
                    <a:pt x="0" y="56325"/>
                  </a:lnTo>
                  <a:lnTo>
                    <a:pt x="0" y="56325"/>
                  </a:lnTo>
                  <a:lnTo>
                    <a:pt x="0" y="22296"/>
                  </a:lnTo>
                  <a:cubicBezTo>
                    <a:pt x="0" y="9982"/>
                    <a:pt x="9981" y="0"/>
                    <a:pt x="22295" y="0"/>
                  </a:cubicBezTo>
                  <a:close/>
                </a:path>
              </a:pathLst>
            </a:custGeom>
            <a:solidFill>
              <a:srgbClr val="40775E"/>
            </a:solidFill>
            <a:ln w="172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E894DEA-C5F6-3BB2-8874-07B4844F670C}"/>
                </a:ext>
              </a:extLst>
            </p:cNvPr>
            <p:cNvSpPr/>
            <p:nvPr/>
          </p:nvSpPr>
          <p:spPr>
            <a:xfrm>
              <a:off x="1457007" y="720306"/>
              <a:ext cx="88113" cy="317202"/>
            </a:xfrm>
            <a:custGeom>
              <a:avLst/>
              <a:gdLst>
                <a:gd name="connsiteX0" fmla="*/ 15404 w 88113"/>
                <a:gd name="connsiteY0" fmla="*/ 0 h 317202"/>
                <a:gd name="connsiteX1" fmla="*/ 72727 w 88113"/>
                <a:gd name="connsiteY1" fmla="*/ 0 h 317202"/>
                <a:gd name="connsiteX2" fmla="*/ 88114 w 88113"/>
                <a:gd name="connsiteY2" fmla="*/ 15386 h 317202"/>
                <a:gd name="connsiteX3" fmla="*/ 88114 w 88113"/>
                <a:gd name="connsiteY3" fmla="*/ 317203 h 317202"/>
                <a:gd name="connsiteX4" fmla="*/ 88114 w 88113"/>
                <a:gd name="connsiteY4" fmla="*/ 317203 h 317202"/>
                <a:gd name="connsiteX5" fmla="*/ 0 w 88113"/>
                <a:gd name="connsiteY5" fmla="*/ 317203 h 317202"/>
                <a:gd name="connsiteX6" fmla="*/ 0 w 88113"/>
                <a:gd name="connsiteY6" fmla="*/ 317203 h 317202"/>
                <a:gd name="connsiteX7" fmla="*/ 0 w 88113"/>
                <a:gd name="connsiteY7" fmla="*/ 15352 h 317202"/>
                <a:gd name="connsiteX8" fmla="*/ 15404 w 88113"/>
                <a:gd name="connsiteY8" fmla="*/ 0 h 3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13" h="317202">
                  <a:moveTo>
                    <a:pt x="15404" y="0"/>
                  </a:moveTo>
                  <a:lnTo>
                    <a:pt x="72727" y="0"/>
                  </a:lnTo>
                  <a:cubicBezTo>
                    <a:pt x="81225" y="0"/>
                    <a:pt x="88114" y="6889"/>
                    <a:pt x="88114" y="15386"/>
                  </a:cubicBezTo>
                  <a:lnTo>
                    <a:pt x="88114" y="317203"/>
                  </a:lnTo>
                  <a:lnTo>
                    <a:pt x="88114" y="317203"/>
                  </a:lnTo>
                  <a:lnTo>
                    <a:pt x="0" y="317203"/>
                  </a:lnTo>
                  <a:lnTo>
                    <a:pt x="0" y="317203"/>
                  </a:lnTo>
                  <a:lnTo>
                    <a:pt x="0" y="15352"/>
                  </a:lnTo>
                  <a:cubicBezTo>
                    <a:pt x="19" y="6861"/>
                    <a:pt x="6913" y="-9"/>
                    <a:pt x="15404" y="0"/>
                  </a:cubicBezTo>
                  <a:close/>
                </a:path>
              </a:pathLst>
            </a:custGeom>
            <a:solidFill>
              <a:srgbClr val="A33662"/>
            </a:solidFill>
            <a:ln w="172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F77AAB56-5055-FDBF-7060-918DED0F7485}"/>
                </a:ext>
              </a:extLst>
            </p:cNvPr>
            <p:cNvSpPr/>
            <p:nvPr/>
          </p:nvSpPr>
          <p:spPr>
            <a:xfrm>
              <a:off x="1457093" y="1037578"/>
              <a:ext cx="88096" cy="80232"/>
            </a:xfrm>
            <a:custGeom>
              <a:avLst/>
              <a:gdLst>
                <a:gd name="connsiteX0" fmla="*/ 38196 w 88096"/>
                <a:gd name="connsiteY0" fmla="*/ 76493 h 80232"/>
                <a:gd name="connsiteX1" fmla="*/ -71 w 88096"/>
                <a:gd name="connsiteY1" fmla="*/ -111 h 80232"/>
                <a:gd name="connsiteX2" fmla="*/ 88025 w 88096"/>
                <a:gd name="connsiteY2" fmla="*/ -111 h 80232"/>
                <a:gd name="connsiteX3" fmla="*/ 49689 w 88096"/>
                <a:gd name="connsiteY3" fmla="*/ 76562 h 80232"/>
                <a:gd name="connsiteX4" fmla="*/ 41125 w 88096"/>
                <a:gd name="connsiteY4" fmla="*/ 79457 h 80232"/>
                <a:gd name="connsiteX5" fmla="*/ 38196 w 88096"/>
                <a:gd name="connsiteY5" fmla="*/ 76493 h 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 h="80232">
                  <a:moveTo>
                    <a:pt x="38196" y="76493"/>
                  </a:moveTo>
                  <a:lnTo>
                    <a:pt x="-71" y="-111"/>
                  </a:lnTo>
                  <a:lnTo>
                    <a:pt x="88025" y="-111"/>
                  </a:lnTo>
                  <a:lnTo>
                    <a:pt x="49689" y="76562"/>
                  </a:lnTo>
                  <a:cubicBezTo>
                    <a:pt x="48122" y="79726"/>
                    <a:pt x="44289" y="81023"/>
                    <a:pt x="41125" y="79457"/>
                  </a:cubicBezTo>
                  <a:cubicBezTo>
                    <a:pt x="39845" y="78825"/>
                    <a:pt x="38815" y="77780"/>
                    <a:pt x="38196" y="76493"/>
                  </a:cubicBezTo>
                  <a:close/>
                </a:path>
              </a:pathLst>
            </a:custGeom>
            <a:solidFill>
              <a:srgbClr val="7E2A4C"/>
            </a:solidFill>
            <a:ln w="172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ECB5ED8B-19E6-DB50-7123-78BCFFA8E702}"/>
                </a:ext>
              </a:extLst>
            </p:cNvPr>
            <p:cNvSpPr/>
            <p:nvPr/>
          </p:nvSpPr>
          <p:spPr>
            <a:xfrm>
              <a:off x="967006" y="666652"/>
              <a:ext cx="111236" cy="111236"/>
            </a:xfrm>
            <a:custGeom>
              <a:avLst/>
              <a:gdLst>
                <a:gd name="connsiteX0" fmla="*/ 111236 w 111236"/>
                <a:gd name="connsiteY0" fmla="*/ 55618 h 111236"/>
                <a:gd name="connsiteX1" fmla="*/ 55618 w 111236"/>
                <a:gd name="connsiteY1" fmla="*/ 111236 h 111236"/>
                <a:gd name="connsiteX2" fmla="*/ 0 w 111236"/>
                <a:gd name="connsiteY2" fmla="*/ 55618 h 111236"/>
                <a:gd name="connsiteX3" fmla="*/ 55618 w 111236"/>
                <a:gd name="connsiteY3" fmla="*/ 0 h 111236"/>
                <a:gd name="connsiteX4" fmla="*/ 111236 w 111236"/>
                <a:gd name="connsiteY4" fmla="*/ 55618 h 11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 h="111236">
                  <a:moveTo>
                    <a:pt x="111236" y="55618"/>
                  </a:moveTo>
                  <a:cubicBezTo>
                    <a:pt x="111236" y="86335"/>
                    <a:pt x="86335" y="111236"/>
                    <a:pt x="55618" y="111236"/>
                  </a:cubicBezTo>
                  <a:cubicBezTo>
                    <a:pt x="24901" y="111236"/>
                    <a:pt x="0" y="86335"/>
                    <a:pt x="0" y="55618"/>
                  </a:cubicBezTo>
                  <a:cubicBezTo>
                    <a:pt x="0" y="24901"/>
                    <a:pt x="24901" y="0"/>
                    <a:pt x="55618" y="0"/>
                  </a:cubicBezTo>
                  <a:cubicBezTo>
                    <a:pt x="86335" y="0"/>
                    <a:pt x="111236" y="24901"/>
                    <a:pt x="111236" y="55618"/>
                  </a:cubicBezTo>
                  <a:close/>
                </a:path>
              </a:pathLst>
            </a:custGeom>
            <a:solidFill>
              <a:srgbClr val="FFFFFF"/>
            </a:solidFill>
            <a:ln w="172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DE58A472-EB59-8C56-68E7-8184D800E3F4}"/>
                </a:ext>
              </a:extLst>
            </p:cNvPr>
            <p:cNvSpPr/>
            <p:nvPr/>
          </p:nvSpPr>
          <p:spPr>
            <a:xfrm>
              <a:off x="990676" y="693582"/>
              <a:ext cx="65537" cy="56686"/>
            </a:xfrm>
            <a:custGeom>
              <a:avLst/>
              <a:gdLst>
                <a:gd name="connsiteX0" fmla="*/ 26759 w 65537"/>
                <a:gd name="connsiteY0" fmla="*/ 56576 h 56686"/>
                <a:gd name="connsiteX1" fmla="*/ 20763 w 65537"/>
                <a:gd name="connsiteY1" fmla="*/ 53888 h 56686"/>
                <a:gd name="connsiteX2" fmla="*/ 1983 w 65537"/>
                <a:gd name="connsiteY2" fmla="*/ 32971 h 56686"/>
                <a:gd name="connsiteX3" fmla="*/ 2629 w 65537"/>
                <a:gd name="connsiteY3" fmla="*/ 21556 h 56686"/>
                <a:gd name="connsiteX4" fmla="*/ 14044 w 65537"/>
                <a:gd name="connsiteY4" fmla="*/ 22202 h 56686"/>
                <a:gd name="connsiteX5" fmla="*/ 26277 w 65537"/>
                <a:gd name="connsiteY5" fmla="*/ 35831 h 56686"/>
                <a:gd name="connsiteX6" fmla="*/ 50967 w 65537"/>
                <a:gd name="connsiteY6" fmla="*/ 3094 h 56686"/>
                <a:gd name="connsiteX7" fmla="*/ 62262 w 65537"/>
                <a:gd name="connsiteY7" fmla="*/ 1518 h 56686"/>
                <a:gd name="connsiteX8" fmla="*/ 63838 w 65537"/>
                <a:gd name="connsiteY8" fmla="*/ 12812 h 56686"/>
                <a:gd name="connsiteX9" fmla="*/ 33255 w 65537"/>
                <a:gd name="connsiteY9" fmla="*/ 53354 h 56686"/>
                <a:gd name="connsiteX10" fmla="*/ 27156 w 65537"/>
                <a:gd name="connsiteY10" fmla="*/ 56541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7" h="56686">
                  <a:moveTo>
                    <a:pt x="26759" y="56576"/>
                  </a:moveTo>
                  <a:cubicBezTo>
                    <a:pt x="24470" y="56569"/>
                    <a:pt x="22292" y="55592"/>
                    <a:pt x="20763" y="53888"/>
                  </a:cubicBezTo>
                  <a:lnTo>
                    <a:pt x="1983" y="32971"/>
                  </a:lnTo>
                  <a:cubicBezTo>
                    <a:pt x="-991" y="29640"/>
                    <a:pt x="-702" y="24530"/>
                    <a:pt x="2629" y="21556"/>
                  </a:cubicBezTo>
                  <a:cubicBezTo>
                    <a:pt x="5959" y="18582"/>
                    <a:pt x="11070" y="18872"/>
                    <a:pt x="14044" y="22202"/>
                  </a:cubicBezTo>
                  <a:lnTo>
                    <a:pt x="26277" y="35831"/>
                  </a:lnTo>
                  <a:lnTo>
                    <a:pt x="50967" y="3094"/>
                  </a:lnTo>
                  <a:cubicBezTo>
                    <a:pt x="53650" y="-460"/>
                    <a:pt x="58707" y="-1165"/>
                    <a:pt x="62262" y="1518"/>
                  </a:cubicBezTo>
                  <a:cubicBezTo>
                    <a:pt x="65816" y="4200"/>
                    <a:pt x="66521" y="9257"/>
                    <a:pt x="63838" y="12812"/>
                  </a:cubicBezTo>
                  <a:lnTo>
                    <a:pt x="33255" y="53354"/>
                  </a:lnTo>
                  <a:cubicBezTo>
                    <a:pt x="31799" y="55272"/>
                    <a:pt x="29563" y="56441"/>
                    <a:pt x="27156" y="56541"/>
                  </a:cubicBezTo>
                  <a:close/>
                </a:path>
              </a:pathLst>
            </a:custGeom>
            <a:solidFill>
              <a:srgbClr val="40775E"/>
            </a:solidFill>
            <a:ln w="172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8284E8E4-F707-6D61-EECD-8793D20DF1FC}"/>
                </a:ext>
              </a:extLst>
            </p:cNvPr>
            <p:cNvSpPr/>
            <p:nvPr/>
          </p:nvSpPr>
          <p:spPr>
            <a:xfrm>
              <a:off x="1113546" y="703937"/>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EC82E18-7025-FE69-9ADC-D8B532CB5CBE}"/>
                </a:ext>
              </a:extLst>
            </p:cNvPr>
            <p:cNvSpPr/>
            <p:nvPr/>
          </p:nvSpPr>
          <p:spPr>
            <a:xfrm>
              <a:off x="966989" y="817035"/>
              <a:ext cx="111270" cy="111322"/>
            </a:xfrm>
            <a:custGeom>
              <a:avLst/>
              <a:gdLst>
                <a:gd name="connsiteX0" fmla="*/ 55564 w 111270"/>
                <a:gd name="connsiteY0" fmla="*/ 15827 h 111322"/>
                <a:gd name="connsiteX1" fmla="*/ 95331 w 111270"/>
                <a:gd name="connsiteY1" fmla="*/ 55559 h 111322"/>
                <a:gd name="connsiteX2" fmla="*/ 55599 w 111270"/>
                <a:gd name="connsiteY2" fmla="*/ 95326 h 111322"/>
                <a:gd name="connsiteX3" fmla="*/ 15832 w 111270"/>
                <a:gd name="connsiteY3" fmla="*/ 55593 h 111322"/>
                <a:gd name="connsiteX4" fmla="*/ 15832 w 111270"/>
                <a:gd name="connsiteY4" fmla="*/ 55559 h 111322"/>
                <a:gd name="connsiteX5" fmla="*/ 55564 w 111270"/>
                <a:gd name="connsiteY5" fmla="*/ 15827 h 111322"/>
                <a:gd name="connsiteX6" fmla="*/ 55564 w 111270"/>
                <a:gd name="connsiteY6" fmla="*/ -59 h 111322"/>
                <a:gd name="connsiteX7" fmla="*/ -71 w 111270"/>
                <a:gd name="connsiteY7" fmla="*/ 55576 h 111322"/>
                <a:gd name="connsiteX8" fmla="*/ 55564 w 111270"/>
                <a:gd name="connsiteY8" fmla="*/ 111212 h 111322"/>
                <a:gd name="connsiteX9" fmla="*/ 111199 w 111270"/>
                <a:gd name="connsiteY9" fmla="*/ 55576 h 111322"/>
                <a:gd name="connsiteX10" fmla="*/ 111199 w 111270"/>
                <a:gd name="connsiteY10" fmla="*/ 55559 h 111322"/>
                <a:gd name="connsiteX11" fmla="*/ 55633 w 111270"/>
                <a:gd name="connsiteY11" fmla="*/ -111 h 111322"/>
                <a:gd name="connsiteX12" fmla="*/ 55564 w 111270"/>
                <a:gd name="connsiteY12" fmla="*/ -111 h 11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70" h="111322">
                  <a:moveTo>
                    <a:pt x="55564" y="15827"/>
                  </a:moveTo>
                  <a:cubicBezTo>
                    <a:pt x="77517" y="15816"/>
                    <a:pt x="95320" y="33606"/>
                    <a:pt x="95331" y="55559"/>
                  </a:cubicBezTo>
                  <a:cubicBezTo>
                    <a:pt x="95341" y="77512"/>
                    <a:pt x="77551" y="95315"/>
                    <a:pt x="55599" y="95326"/>
                  </a:cubicBezTo>
                  <a:cubicBezTo>
                    <a:pt x="33646" y="95336"/>
                    <a:pt x="15842" y="77546"/>
                    <a:pt x="15832" y="55593"/>
                  </a:cubicBezTo>
                  <a:cubicBezTo>
                    <a:pt x="15832" y="55581"/>
                    <a:pt x="15832" y="55571"/>
                    <a:pt x="15832" y="55559"/>
                  </a:cubicBezTo>
                  <a:cubicBezTo>
                    <a:pt x="15870" y="33631"/>
                    <a:pt x="33636" y="15865"/>
                    <a:pt x="55564" y="15827"/>
                  </a:cubicBezTo>
                  <a:moveTo>
                    <a:pt x="55564" y="-59"/>
                  </a:moveTo>
                  <a:cubicBezTo>
                    <a:pt x="24838" y="-59"/>
                    <a:pt x="-71" y="24850"/>
                    <a:pt x="-71" y="55576"/>
                  </a:cubicBezTo>
                  <a:cubicBezTo>
                    <a:pt x="-71" y="86302"/>
                    <a:pt x="24838" y="111212"/>
                    <a:pt x="55564" y="111212"/>
                  </a:cubicBezTo>
                  <a:cubicBezTo>
                    <a:pt x="86290" y="111212"/>
                    <a:pt x="111199" y="86302"/>
                    <a:pt x="111199" y="55576"/>
                  </a:cubicBezTo>
                  <a:cubicBezTo>
                    <a:pt x="111199" y="55571"/>
                    <a:pt x="111199" y="55564"/>
                    <a:pt x="111199" y="55559"/>
                  </a:cubicBezTo>
                  <a:cubicBezTo>
                    <a:pt x="111229" y="24842"/>
                    <a:pt x="86350" y="-82"/>
                    <a:pt x="55633" y="-111"/>
                  </a:cubicBezTo>
                  <a:cubicBezTo>
                    <a:pt x="55611" y="-111"/>
                    <a:pt x="55586" y="-111"/>
                    <a:pt x="55564" y="-111"/>
                  </a:cubicBezTo>
                  <a:close/>
                </a:path>
              </a:pathLst>
            </a:custGeom>
            <a:solidFill>
              <a:srgbClr val="FFFFFF"/>
            </a:solidFill>
            <a:ln w="172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5B449820-864D-1BCD-95E7-65BFC5219B09}"/>
                </a:ext>
              </a:extLst>
            </p:cNvPr>
            <p:cNvSpPr/>
            <p:nvPr/>
          </p:nvSpPr>
          <p:spPr>
            <a:xfrm>
              <a:off x="1113546" y="854389"/>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E66544BC-3F83-2483-3213-543BA7958793}"/>
                </a:ext>
              </a:extLst>
            </p:cNvPr>
            <p:cNvSpPr/>
            <p:nvPr/>
          </p:nvSpPr>
          <p:spPr>
            <a:xfrm>
              <a:off x="967023" y="967538"/>
              <a:ext cx="111236" cy="111236"/>
            </a:xfrm>
            <a:custGeom>
              <a:avLst/>
              <a:gdLst>
                <a:gd name="connsiteX0" fmla="*/ 55530 w 111236"/>
                <a:gd name="connsiteY0" fmla="*/ 15758 h 111236"/>
                <a:gd name="connsiteX1" fmla="*/ 95296 w 111236"/>
                <a:gd name="connsiteY1" fmla="*/ 55490 h 111236"/>
                <a:gd name="connsiteX2" fmla="*/ 55564 w 111236"/>
                <a:gd name="connsiteY2" fmla="*/ 95257 h 111236"/>
                <a:gd name="connsiteX3" fmla="*/ 15797 w 111236"/>
                <a:gd name="connsiteY3" fmla="*/ 55525 h 111236"/>
                <a:gd name="connsiteX4" fmla="*/ 15797 w 111236"/>
                <a:gd name="connsiteY4" fmla="*/ 55507 h 111236"/>
                <a:gd name="connsiteX5" fmla="*/ 55530 w 111236"/>
                <a:gd name="connsiteY5" fmla="*/ 15758 h 111236"/>
                <a:gd name="connsiteX6" fmla="*/ 55530 w 111236"/>
                <a:gd name="connsiteY6" fmla="*/ -111 h 111236"/>
                <a:gd name="connsiteX7" fmla="*/ -71 w 111236"/>
                <a:gd name="connsiteY7" fmla="*/ 55525 h 111236"/>
                <a:gd name="connsiteX8" fmla="*/ 55564 w 111236"/>
                <a:gd name="connsiteY8" fmla="*/ 111126 h 111236"/>
                <a:gd name="connsiteX9" fmla="*/ 111165 w 111236"/>
                <a:gd name="connsiteY9" fmla="*/ 55507 h 111236"/>
                <a:gd name="connsiteX10" fmla="*/ 55547 w 111236"/>
                <a:gd name="connsiteY10" fmla="*/ -111 h 111236"/>
                <a:gd name="connsiteX11" fmla="*/ 55530 w 111236"/>
                <a:gd name="connsiteY11" fmla="*/ -111 h 1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36" h="111236">
                  <a:moveTo>
                    <a:pt x="55530" y="15758"/>
                  </a:moveTo>
                  <a:cubicBezTo>
                    <a:pt x="77482" y="15748"/>
                    <a:pt x="95286" y="33537"/>
                    <a:pt x="95296" y="55490"/>
                  </a:cubicBezTo>
                  <a:cubicBezTo>
                    <a:pt x="95307" y="77443"/>
                    <a:pt x="77517" y="95246"/>
                    <a:pt x="55564" y="95257"/>
                  </a:cubicBezTo>
                  <a:cubicBezTo>
                    <a:pt x="33611" y="95267"/>
                    <a:pt x="15808" y="77477"/>
                    <a:pt x="15797" y="55525"/>
                  </a:cubicBezTo>
                  <a:cubicBezTo>
                    <a:pt x="15797" y="55519"/>
                    <a:pt x="15797" y="55512"/>
                    <a:pt x="15797" y="55507"/>
                  </a:cubicBezTo>
                  <a:cubicBezTo>
                    <a:pt x="15827" y="33574"/>
                    <a:pt x="33596" y="15796"/>
                    <a:pt x="55530" y="15758"/>
                  </a:cubicBezTo>
                  <a:moveTo>
                    <a:pt x="55530" y="-111"/>
                  </a:moveTo>
                  <a:cubicBezTo>
                    <a:pt x="24812" y="-101"/>
                    <a:pt x="-82" y="24807"/>
                    <a:pt x="-71" y="55525"/>
                  </a:cubicBezTo>
                  <a:cubicBezTo>
                    <a:pt x="-61" y="86242"/>
                    <a:pt x="24847" y="111136"/>
                    <a:pt x="55564" y="111126"/>
                  </a:cubicBezTo>
                  <a:cubicBezTo>
                    <a:pt x="86275" y="111115"/>
                    <a:pt x="111165" y="86218"/>
                    <a:pt x="111165" y="55507"/>
                  </a:cubicBezTo>
                  <a:cubicBezTo>
                    <a:pt x="111165" y="24790"/>
                    <a:pt x="86264" y="-111"/>
                    <a:pt x="55547" y="-111"/>
                  </a:cubicBezTo>
                  <a:cubicBezTo>
                    <a:pt x="55542" y="-111"/>
                    <a:pt x="55535" y="-111"/>
                    <a:pt x="55530" y="-111"/>
                  </a:cubicBezTo>
                  <a:close/>
                </a:path>
              </a:pathLst>
            </a:custGeom>
            <a:solidFill>
              <a:srgbClr val="FFFFFF"/>
            </a:solidFill>
            <a:ln w="172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DAB58ABC-DFE6-6C3C-7CB6-78BBD19B1C36}"/>
                </a:ext>
              </a:extLst>
            </p:cNvPr>
            <p:cNvSpPr/>
            <p:nvPr/>
          </p:nvSpPr>
          <p:spPr>
            <a:xfrm>
              <a:off x="1113546" y="1004824"/>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grpSp>
      <p:cxnSp>
        <p:nvCxnSpPr>
          <p:cNvPr id="12" name="Rak koppling 11">
            <a:extLst>
              <a:ext uri="{FF2B5EF4-FFF2-40B4-BE49-F238E27FC236}">
                <a16:creationId xmlns:a16="http://schemas.microsoft.com/office/drawing/2014/main" id="{4551B91C-AFD7-ED4A-5DB8-685855E2A039}"/>
              </a:ext>
            </a:extLst>
          </p:cNvPr>
          <p:cNvCxnSpPr/>
          <p:nvPr userDrawn="1"/>
        </p:nvCxnSpPr>
        <p:spPr>
          <a:xfrm>
            <a:off x="914400" y="1492250"/>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FEB0B2C1-6D31-C556-C79C-F31B1FE4EA74}"/>
              </a:ext>
            </a:extLst>
          </p:cNvPr>
          <p:cNvCxnSpPr/>
          <p:nvPr userDrawn="1"/>
        </p:nvCxnSpPr>
        <p:spPr>
          <a:xfrm>
            <a:off x="914400" y="5775925"/>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5" name="Rubrik 24">
            <a:extLst>
              <a:ext uri="{FF2B5EF4-FFF2-40B4-BE49-F238E27FC236}">
                <a16:creationId xmlns:a16="http://schemas.microsoft.com/office/drawing/2014/main" id="{A7596D78-7CB0-97ED-E6C0-A018C7602C87}"/>
              </a:ext>
            </a:extLst>
          </p:cNvPr>
          <p:cNvSpPr>
            <a:spLocks noGrp="1"/>
          </p:cNvSpPr>
          <p:nvPr>
            <p:ph type="title" hasCustomPrompt="1"/>
          </p:nvPr>
        </p:nvSpPr>
        <p:spPr>
          <a:xfrm>
            <a:off x="1723082" y="669288"/>
            <a:ext cx="9546052" cy="812286"/>
          </a:xfrm>
        </p:spPr>
        <p:txBody>
          <a:bodyPr/>
          <a:lstStyle>
            <a:lvl1pPr>
              <a:defRPr/>
            </a:lvl1pPr>
          </a:lstStyle>
          <a:p>
            <a:r>
              <a:rPr lang="en-US"/>
              <a:t>Ange </a:t>
            </a:r>
            <a:r>
              <a:rPr lang="en-US" err="1"/>
              <a:t>agendarubrik</a:t>
            </a:r>
            <a:endParaRPr lang="sv-SE"/>
          </a:p>
        </p:txBody>
      </p:sp>
    </p:spTree>
    <p:extLst>
      <p:ext uri="{BB962C8B-B14F-4D97-AF65-F5344CB8AC3E}">
        <p14:creationId xmlns:p14="http://schemas.microsoft.com/office/powerpoint/2010/main" val="339857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Längre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14400" y="695325"/>
            <a:ext cx="6830484" cy="2025650"/>
          </a:xfrm>
        </p:spPr>
        <p:txBody>
          <a:bodyPr anchor="t"/>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2895600"/>
            <a:ext cx="7230534" cy="28813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06588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örre rubrik och tex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22866" y="669925"/>
            <a:ext cx="7548034" cy="2362200"/>
          </a:xfrm>
        </p:spPr>
        <p:txBody>
          <a:bodyPr anchor="t"/>
          <a:lstStyle>
            <a:lvl1pPr>
              <a:defRPr sz="40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6" y="3187700"/>
            <a:ext cx="7548033" cy="25892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98503474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904875" y="2548890"/>
            <a:ext cx="5181600" cy="1874520"/>
          </a:xfrm>
        </p:spPr>
        <p:txBody>
          <a:bodyPr anchor="t"/>
          <a:lstStyle>
            <a:lvl1pPr>
              <a:defRPr sz="4000" b="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2" name="Frihandsfigur: Form 11">
            <a:extLst>
              <a:ext uri="{FF2B5EF4-FFF2-40B4-BE49-F238E27FC236}">
                <a16:creationId xmlns:a16="http://schemas.microsoft.com/office/drawing/2014/main" id="{3D118E29-DBB4-C07D-6D91-E9F8DA51E76C}"/>
              </a:ext>
            </a:extLst>
          </p:cNvPr>
          <p:cNvSpPr/>
          <p:nvPr userDrawn="1"/>
        </p:nvSpPr>
        <p:spPr>
          <a:xfrm rot="10800000">
            <a:off x="2023427" y="0"/>
            <a:ext cx="2840673" cy="1393354"/>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8" name="Frihandsfigur: Form 7">
            <a:extLst>
              <a:ext uri="{FF2B5EF4-FFF2-40B4-BE49-F238E27FC236}">
                <a16:creationId xmlns:a16="http://schemas.microsoft.com/office/drawing/2014/main" id="{4CD4350E-15CC-E8CC-C64C-B9E1B1C0C1DE}"/>
              </a:ext>
            </a:extLst>
          </p:cNvPr>
          <p:cNvSpPr/>
          <p:nvPr userDrawn="1"/>
        </p:nvSpPr>
        <p:spPr>
          <a:xfrm>
            <a:off x="4570942" y="4838226"/>
            <a:ext cx="4114800" cy="2018315"/>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60185842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vå spalt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286500"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CB32211A-2ABD-40B2-543E-7790EE5560E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4303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8" y="1824038"/>
            <a:ext cx="4440766"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2024-01-15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bild 9">
            <a:extLst>
              <a:ext uri="{FF2B5EF4-FFF2-40B4-BE49-F238E27FC236}">
                <a16:creationId xmlns:a16="http://schemas.microsoft.com/office/drawing/2014/main" id="{F31822E3-DC1B-5321-85F7-42B8BFF6C39F}"/>
              </a:ext>
            </a:extLst>
          </p:cNvPr>
          <p:cNvSpPr>
            <a:spLocks noGrp="1"/>
          </p:cNvSpPr>
          <p:nvPr>
            <p:ph type="pic" sz="quarter" idx="13"/>
          </p:nvPr>
        </p:nvSpPr>
        <p:spPr>
          <a:xfrm>
            <a:off x="6096000" y="698500"/>
            <a:ext cx="5173133" cy="5078413"/>
          </a:xfrm>
          <a:custGeom>
            <a:avLst/>
            <a:gdLst>
              <a:gd name="connsiteX0" fmla="*/ 0 w 4982633"/>
              <a:gd name="connsiteY0" fmla="*/ 0 h 4281488"/>
              <a:gd name="connsiteX1" fmla="*/ 4982633 w 4982633"/>
              <a:gd name="connsiteY1" fmla="*/ 0 h 4281488"/>
              <a:gd name="connsiteX2" fmla="*/ 4982633 w 4982633"/>
              <a:gd name="connsiteY2" fmla="*/ 4281488 h 4281488"/>
              <a:gd name="connsiteX3" fmla="*/ 0 w 4982633"/>
              <a:gd name="connsiteY3" fmla="*/ 4281488 h 4281488"/>
            </a:gdLst>
            <a:ahLst/>
            <a:cxnLst>
              <a:cxn ang="0">
                <a:pos x="connsiteX0" y="connsiteY0"/>
              </a:cxn>
              <a:cxn ang="0">
                <a:pos x="connsiteX1" y="connsiteY1"/>
              </a:cxn>
              <a:cxn ang="0">
                <a:pos x="connsiteX2" y="connsiteY2"/>
              </a:cxn>
              <a:cxn ang="0">
                <a:pos x="connsiteX3" y="connsiteY3"/>
              </a:cxn>
            </a:cxnLst>
            <a:rect l="l" t="t" r="r" b="b"/>
            <a:pathLst>
              <a:path w="4982633" h="4281488">
                <a:moveTo>
                  <a:pt x="0" y="0"/>
                </a:moveTo>
                <a:lnTo>
                  <a:pt x="4982633" y="0"/>
                </a:lnTo>
                <a:lnTo>
                  <a:pt x="4982633" y="4281488"/>
                </a:lnTo>
                <a:lnTo>
                  <a:pt x="0" y="4281488"/>
                </a:lnTo>
                <a:close/>
              </a:path>
            </a:pathLst>
          </a:custGeom>
        </p:spPr>
        <p:txBody>
          <a:bodyPr wrap="square">
            <a:noAutofit/>
          </a:bodyPr>
          <a:lstStyle/>
          <a:p>
            <a:r>
              <a:rPr lang="sv-SE"/>
              <a:t>Klicka på ikonen för att lägga till en bild</a:t>
            </a:r>
            <a:endParaRPr lang="en-US"/>
          </a:p>
        </p:txBody>
      </p:sp>
      <p:sp>
        <p:nvSpPr>
          <p:cNvPr id="4" name="Rubrik 3">
            <a:extLst>
              <a:ext uri="{FF2B5EF4-FFF2-40B4-BE49-F238E27FC236}">
                <a16:creationId xmlns:a16="http://schemas.microsoft.com/office/drawing/2014/main" id="{8ECA5563-A413-3B56-3F72-64C3B356FF44}"/>
              </a:ext>
            </a:extLst>
          </p:cNvPr>
          <p:cNvSpPr>
            <a:spLocks noGrp="1"/>
          </p:cNvSpPr>
          <p:nvPr>
            <p:ph type="title"/>
          </p:nvPr>
        </p:nvSpPr>
        <p:spPr>
          <a:xfrm>
            <a:off x="922867" y="669288"/>
            <a:ext cx="4787269" cy="812286"/>
          </a:xfrm>
        </p:spPr>
        <p:txBody>
          <a:bodyPr/>
          <a:lstStyle/>
          <a:p>
            <a:r>
              <a:rPr lang="sv-SE"/>
              <a:t>Klicka här för att ändra mall för rubrikformat</a:t>
            </a:r>
          </a:p>
        </p:txBody>
      </p:sp>
    </p:spTree>
    <p:extLst>
      <p:ext uri="{BB962C8B-B14F-4D97-AF65-F5344CB8AC3E}">
        <p14:creationId xmlns:p14="http://schemas.microsoft.com/office/powerpoint/2010/main" val="196544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922867" y="669288"/>
            <a:ext cx="10346267" cy="812286"/>
          </a:xfrm>
          <a:prstGeom prst="rect">
            <a:avLst/>
          </a:prstGeom>
        </p:spPr>
        <p:txBody>
          <a:bodyPr vert="horz" lIns="0" tIns="0" rIns="0" bIns="0" rtlCol="0" anchor="t">
            <a:noAutofit/>
          </a:bodyPr>
          <a:lstStyle/>
          <a:p>
            <a:r>
              <a:rPr lang="sv-SE"/>
              <a:t>Klicka här för att ändra mall för rubrikformat</a:t>
            </a:r>
            <a:br>
              <a:rPr lang="sv-SE"/>
            </a:br>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922866" y="1824037"/>
            <a:ext cx="10355563" cy="395287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tint val="75000"/>
                  </a:schemeClr>
                </a:solidFill>
              </a:defRPr>
            </a:lvl1pPr>
          </a:lstStyle>
          <a:p>
            <a:fld id="{FD403CD0-842C-4BCD-83D3-BB78B185EE38}" type="datetimeFigureOut">
              <a:rPr lang="sv-SE" smtClean="0"/>
              <a:t>2024-01-15</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2743200" cy="365125"/>
          </a:xfrm>
          <a:prstGeom prst="rect">
            <a:avLst/>
          </a:prstGeom>
        </p:spPr>
        <p:txBody>
          <a:bodyPr vert="horz" lIns="0" tIns="0" rIns="0" bIns="0" rtlCol="0" anchor="b">
            <a:noAutofit/>
          </a:bodyPr>
          <a:lstStyle>
            <a:lvl1pPr algn="r">
              <a:defRPr sz="1200">
                <a:solidFill>
                  <a:schemeClr val="tx1">
                    <a:tint val="75000"/>
                  </a:schemeClr>
                </a:solidFill>
              </a:defRPr>
            </a:lvl1pPr>
          </a:lstStyle>
          <a:p>
            <a:fld id="{AE086683-F536-42AB-ABBC-F4803DFE8DBC}" type="slidenum">
              <a:rPr lang="sv-SE" smtClean="0"/>
              <a:t>‹#›</a:t>
            </a:fld>
            <a:endParaRPr lang="sv-SE"/>
          </a:p>
        </p:txBody>
      </p:sp>
      <p:grpSp>
        <p:nvGrpSpPr>
          <p:cNvPr id="9" name="Grupp 8">
            <a:extLst>
              <a:ext uri="{FF2B5EF4-FFF2-40B4-BE49-F238E27FC236}">
                <a16:creationId xmlns:a16="http://schemas.microsoft.com/office/drawing/2014/main" id="{4EA2E787-9118-698D-533B-21D4DD3A1EBE}"/>
              </a:ext>
            </a:extLst>
          </p:cNvPr>
          <p:cNvGrpSpPr/>
          <p:nvPr userDrawn="1"/>
        </p:nvGrpSpPr>
        <p:grpSpPr>
          <a:xfrm>
            <a:off x="10810874" y="6127706"/>
            <a:ext cx="1001927" cy="340313"/>
            <a:chOff x="10651250" y="6073488"/>
            <a:chExt cx="1161552" cy="394531"/>
          </a:xfrm>
          <a:solidFill>
            <a:schemeClr val="accent1"/>
          </a:solidFill>
        </p:grpSpPr>
        <p:sp>
          <p:nvSpPr>
            <p:cNvPr id="14" name="Frihandsfigur: Form 13">
              <a:extLst>
                <a:ext uri="{FF2B5EF4-FFF2-40B4-BE49-F238E27FC236}">
                  <a16:creationId xmlns:a16="http://schemas.microsoft.com/office/drawing/2014/main" id="{68F97807-7BE3-2002-A4EC-FCA04DD81A3E}"/>
                </a:ext>
              </a:extLst>
            </p:cNvPr>
            <p:cNvSpPr/>
            <p:nvPr/>
          </p:nvSpPr>
          <p:spPr>
            <a:xfrm>
              <a:off x="10972599" y="6186422"/>
              <a:ext cx="65564" cy="65561"/>
            </a:xfrm>
            <a:custGeom>
              <a:avLst/>
              <a:gdLst>
                <a:gd name="connsiteX0" fmla="*/ 65562 w 65564"/>
                <a:gd name="connsiteY0" fmla="*/ 32372 h 65561"/>
                <a:gd name="connsiteX1" fmla="*/ 33190 w 65564"/>
                <a:gd name="connsiteY1" fmla="*/ 65559 h 65561"/>
                <a:gd name="connsiteX2" fmla="*/ 3 w 65564"/>
                <a:gd name="connsiteY2" fmla="*/ 33187 h 65561"/>
                <a:gd name="connsiteX3" fmla="*/ 32370 w 65564"/>
                <a:gd name="connsiteY3" fmla="*/ 0 h 65561"/>
                <a:gd name="connsiteX4" fmla="*/ 32780 w 65564"/>
                <a:gd name="connsiteY4" fmla="*/ 0 h 65561"/>
                <a:gd name="connsiteX5" fmla="*/ 65562 w 65564"/>
                <a:gd name="connsiteY5" fmla="*/ 32372 h 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64" h="65561">
                  <a:moveTo>
                    <a:pt x="65562" y="32372"/>
                  </a:moveTo>
                  <a:cubicBezTo>
                    <a:pt x="65787" y="50476"/>
                    <a:pt x="51293" y="65334"/>
                    <a:pt x="33190" y="65559"/>
                  </a:cubicBezTo>
                  <a:cubicBezTo>
                    <a:pt x="15086" y="65784"/>
                    <a:pt x="227" y="51290"/>
                    <a:pt x="3" y="33187"/>
                  </a:cubicBezTo>
                  <a:cubicBezTo>
                    <a:pt x="-222" y="15085"/>
                    <a:pt x="14269" y="228"/>
                    <a:pt x="32370" y="0"/>
                  </a:cubicBezTo>
                  <a:lnTo>
                    <a:pt x="32780" y="0"/>
                  </a:lnTo>
                  <a:cubicBezTo>
                    <a:pt x="50726" y="-1"/>
                    <a:pt x="65338" y="14427"/>
                    <a:pt x="65562" y="32372"/>
                  </a:cubicBezTo>
                  <a:close/>
                </a:path>
              </a:pathLst>
            </a:custGeom>
            <a:grpFill/>
            <a:ln w="4073"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2302D15-105B-2B9E-13CA-63DC45EB94E2}"/>
                </a:ext>
              </a:extLst>
            </p:cNvPr>
            <p:cNvSpPr/>
            <p:nvPr/>
          </p:nvSpPr>
          <p:spPr>
            <a:xfrm>
              <a:off x="10978743" y="6277064"/>
              <a:ext cx="53680" cy="186980"/>
            </a:xfrm>
            <a:custGeom>
              <a:avLst/>
              <a:gdLst>
                <a:gd name="connsiteX0" fmla="*/ 51796 w 53680"/>
                <a:gd name="connsiteY0" fmla="*/ 0 h 186980"/>
                <a:gd name="connsiteX1" fmla="*/ 53681 w 53680"/>
                <a:gd name="connsiteY1" fmla="*/ 0 h 186980"/>
                <a:gd name="connsiteX2" fmla="*/ 53681 w 53680"/>
                <a:gd name="connsiteY2" fmla="*/ 186981 h 186980"/>
                <a:gd name="connsiteX3" fmla="*/ 51796 w 53680"/>
                <a:gd name="connsiteY3" fmla="*/ 186981 h 186980"/>
                <a:gd name="connsiteX4" fmla="*/ 1885 w 53680"/>
                <a:gd name="connsiteY4" fmla="*/ 186981 h 186980"/>
                <a:gd name="connsiteX5" fmla="*/ 0 w 53680"/>
                <a:gd name="connsiteY5" fmla="*/ 186981 h 186980"/>
                <a:gd name="connsiteX6" fmla="*/ 0 w 53680"/>
                <a:gd name="connsiteY6" fmla="*/ 0 h 186980"/>
                <a:gd name="connsiteX7" fmla="*/ 1885 w 53680"/>
                <a:gd name="connsiteY7" fmla="*/ 0 h 1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80" h="186980">
                  <a:moveTo>
                    <a:pt x="51796" y="0"/>
                  </a:moveTo>
                  <a:cubicBezTo>
                    <a:pt x="52837" y="0"/>
                    <a:pt x="53681" y="0"/>
                    <a:pt x="53681" y="0"/>
                  </a:cubicBezTo>
                  <a:lnTo>
                    <a:pt x="53681" y="186981"/>
                  </a:lnTo>
                  <a:cubicBezTo>
                    <a:pt x="53681" y="186981"/>
                    <a:pt x="52837" y="186981"/>
                    <a:pt x="51796" y="186981"/>
                  </a:cubicBezTo>
                  <a:lnTo>
                    <a:pt x="1885" y="186981"/>
                  </a:lnTo>
                  <a:cubicBezTo>
                    <a:pt x="844" y="186981"/>
                    <a:pt x="0" y="186981"/>
                    <a:pt x="0" y="186981"/>
                  </a:cubicBezTo>
                  <a:lnTo>
                    <a:pt x="0" y="0"/>
                  </a:lnTo>
                  <a:cubicBezTo>
                    <a:pt x="0" y="0"/>
                    <a:pt x="844" y="0"/>
                    <a:pt x="1885" y="0"/>
                  </a:cubicBezTo>
                  <a:close/>
                </a:path>
              </a:pathLst>
            </a:custGeom>
            <a:grpFill/>
            <a:ln w="4073"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288BFEF5-0AD8-A6E0-D84D-4847149A4776}"/>
                </a:ext>
              </a:extLst>
            </p:cNvPr>
            <p:cNvSpPr/>
            <p:nvPr/>
          </p:nvSpPr>
          <p:spPr>
            <a:xfrm>
              <a:off x="11068607" y="6273117"/>
              <a:ext cx="180916" cy="190927"/>
            </a:xfrm>
            <a:custGeom>
              <a:avLst/>
              <a:gdLst>
                <a:gd name="connsiteX0" fmla="*/ 180916 w 180916"/>
                <a:gd name="connsiteY0" fmla="*/ 85082 h 190927"/>
                <a:gd name="connsiteX1" fmla="*/ 180916 w 180916"/>
                <a:gd name="connsiteY1" fmla="*/ 189043 h 190927"/>
                <a:gd name="connsiteX2" fmla="*/ 179031 w 180916"/>
                <a:gd name="connsiteY2" fmla="*/ 190928 h 190927"/>
                <a:gd name="connsiteX3" fmla="*/ 129121 w 180916"/>
                <a:gd name="connsiteY3" fmla="*/ 190928 h 190927"/>
                <a:gd name="connsiteX4" fmla="*/ 127236 w 180916"/>
                <a:gd name="connsiteY4" fmla="*/ 189043 h 190927"/>
                <a:gd name="connsiteX5" fmla="*/ 127236 w 180916"/>
                <a:gd name="connsiteY5" fmla="*/ 189043 h 190927"/>
                <a:gd name="connsiteX6" fmla="*/ 127236 w 180916"/>
                <a:gd name="connsiteY6" fmla="*/ 94220 h 190927"/>
                <a:gd name="connsiteX7" fmla="*/ 91052 w 180916"/>
                <a:gd name="connsiteY7" fmla="*/ 53243 h 190927"/>
                <a:gd name="connsiteX8" fmla="*/ 89372 w 180916"/>
                <a:gd name="connsiteY8" fmla="*/ 53243 h 190927"/>
                <a:gd name="connsiteX9" fmla="*/ 53640 w 180916"/>
                <a:gd name="connsiteY9" fmla="*/ 91311 h 190927"/>
                <a:gd name="connsiteX10" fmla="*/ 53640 w 180916"/>
                <a:gd name="connsiteY10" fmla="*/ 189043 h 190927"/>
                <a:gd name="connsiteX11" fmla="*/ 51755 w 180916"/>
                <a:gd name="connsiteY11" fmla="*/ 190928 h 190927"/>
                <a:gd name="connsiteX12" fmla="*/ 1926 w 180916"/>
                <a:gd name="connsiteY12" fmla="*/ 190928 h 190927"/>
                <a:gd name="connsiteX13" fmla="*/ 0 w 180916"/>
                <a:gd name="connsiteY13" fmla="*/ 189084 h 190927"/>
                <a:gd name="connsiteX14" fmla="*/ 0 w 180916"/>
                <a:gd name="connsiteY14" fmla="*/ 189084 h 190927"/>
                <a:gd name="connsiteX15" fmla="*/ 0 w 180916"/>
                <a:gd name="connsiteY15" fmla="*/ 5832 h 190927"/>
                <a:gd name="connsiteX16" fmla="*/ 1926 w 180916"/>
                <a:gd name="connsiteY16" fmla="*/ 3947 h 190927"/>
                <a:gd name="connsiteX17" fmla="*/ 51796 w 180916"/>
                <a:gd name="connsiteY17" fmla="*/ 3947 h 190927"/>
                <a:gd name="connsiteX18" fmla="*/ 53722 w 180916"/>
                <a:gd name="connsiteY18" fmla="*/ 5832 h 190927"/>
                <a:gd name="connsiteX19" fmla="*/ 53722 w 180916"/>
                <a:gd name="connsiteY19" fmla="*/ 25255 h 190927"/>
                <a:gd name="connsiteX20" fmla="*/ 54131 w 180916"/>
                <a:gd name="connsiteY20" fmla="*/ 25255 h 190927"/>
                <a:gd name="connsiteX21" fmla="*/ 104739 w 180916"/>
                <a:gd name="connsiteY21" fmla="*/ 13 h 190927"/>
                <a:gd name="connsiteX22" fmla="*/ 180916 w 180916"/>
                <a:gd name="connsiteY22" fmla="*/ 85082 h 19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16" h="190927">
                  <a:moveTo>
                    <a:pt x="180916" y="85082"/>
                  </a:moveTo>
                  <a:lnTo>
                    <a:pt x="180916" y="189043"/>
                  </a:lnTo>
                  <a:cubicBezTo>
                    <a:pt x="180896" y="190074"/>
                    <a:pt x="180064" y="190906"/>
                    <a:pt x="179031" y="190928"/>
                  </a:cubicBezTo>
                  <a:lnTo>
                    <a:pt x="129121" y="190928"/>
                  </a:lnTo>
                  <a:cubicBezTo>
                    <a:pt x="128088" y="190906"/>
                    <a:pt x="127256" y="190074"/>
                    <a:pt x="127236" y="189043"/>
                  </a:cubicBezTo>
                  <a:lnTo>
                    <a:pt x="127236" y="189043"/>
                  </a:lnTo>
                  <a:lnTo>
                    <a:pt x="127236" y="94220"/>
                  </a:lnTo>
                  <a:cubicBezTo>
                    <a:pt x="127236" y="68323"/>
                    <a:pt x="113139" y="53243"/>
                    <a:pt x="91052" y="53243"/>
                  </a:cubicBezTo>
                  <a:lnTo>
                    <a:pt x="89372" y="53243"/>
                  </a:lnTo>
                  <a:cubicBezTo>
                    <a:pt x="69191" y="54317"/>
                    <a:pt x="53435" y="71101"/>
                    <a:pt x="53640" y="91311"/>
                  </a:cubicBezTo>
                  <a:lnTo>
                    <a:pt x="53640" y="189043"/>
                  </a:lnTo>
                  <a:cubicBezTo>
                    <a:pt x="53619" y="190074"/>
                    <a:pt x="52787" y="190906"/>
                    <a:pt x="51755" y="190928"/>
                  </a:cubicBezTo>
                  <a:lnTo>
                    <a:pt x="1926" y="190928"/>
                  </a:lnTo>
                  <a:cubicBezTo>
                    <a:pt x="893" y="190928"/>
                    <a:pt x="45" y="190115"/>
                    <a:pt x="0" y="189084"/>
                  </a:cubicBezTo>
                  <a:lnTo>
                    <a:pt x="0" y="189084"/>
                  </a:lnTo>
                  <a:lnTo>
                    <a:pt x="0" y="5832"/>
                  </a:lnTo>
                  <a:cubicBezTo>
                    <a:pt x="20" y="4784"/>
                    <a:pt x="877" y="3946"/>
                    <a:pt x="1926" y="3947"/>
                  </a:cubicBezTo>
                  <a:lnTo>
                    <a:pt x="51796" y="3947"/>
                  </a:lnTo>
                  <a:cubicBezTo>
                    <a:pt x="52845" y="3946"/>
                    <a:pt x="53701" y="4784"/>
                    <a:pt x="53722" y="5832"/>
                  </a:cubicBezTo>
                  <a:lnTo>
                    <a:pt x="53722" y="25255"/>
                  </a:lnTo>
                  <a:lnTo>
                    <a:pt x="54131" y="25255"/>
                  </a:lnTo>
                  <a:cubicBezTo>
                    <a:pt x="65831" y="9037"/>
                    <a:pt x="84746" y="-399"/>
                    <a:pt x="104739" y="13"/>
                  </a:cubicBezTo>
                  <a:cubicBezTo>
                    <a:pt x="151986" y="136"/>
                    <a:pt x="180916" y="32508"/>
                    <a:pt x="180916" y="85082"/>
                  </a:cubicBezTo>
                  <a:close/>
                </a:path>
              </a:pathLst>
            </a:custGeom>
            <a:grpFill/>
            <a:ln w="4073"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19F8F531-8792-B0F9-D34D-BF84504B11BF}"/>
                </a:ext>
              </a:extLst>
            </p:cNvPr>
            <p:cNvSpPr/>
            <p:nvPr/>
          </p:nvSpPr>
          <p:spPr>
            <a:xfrm>
              <a:off x="11278429" y="6273158"/>
              <a:ext cx="186189" cy="194656"/>
            </a:xfrm>
            <a:custGeom>
              <a:avLst/>
              <a:gdLst>
                <a:gd name="connsiteX0" fmla="*/ 183932 w 186189"/>
                <a:gd name="connsiteY0" fmla="*/ 110161 h 194656"/>
                <a:gd name="connsiteX1" fmla="*/ 50632 w 186189"/>
                <a:gd name="connsiteY1" fmla="*/ 110161 h 194656"/>
                <a:gd name="connsiteX2" fmla="*/ 50386 w 186189"/>
                <a:gd name="connsiteY2" fmla="*/ 110407 h 194656"/>
                <a:gd name="connsiteX3" fmla="*/ 50386 w 186189"/>
                <a:gd name="connsiteY3" fmla="*/ 110407 h 194656"/>
                <a:gd name="connsiteX4" fmla="*/ 98289 w 186189"/>
                <a:gd name="connsiteY4" fmla="*/ 148967 h 194656"/>
                <a:gd name="connsiteX5" fmla="*/ 138078 w 186189"/>
                <a:gd name="connsiteY5" fmla="*/ 131510 h 194656"/>
                <a:gd name="connsiteX6" fmla="*/ 140660 w 186189"/>
                <a:gd name="connsiteY6" fmla="*/ 130896 h 194656"/>
                <a:gd name="connsiteX7" fmla="*/ 179384 w 186189"/>
                <a:gd name="connsiteY7" fmla="*/ 154499 h 194656"/>
                <a:gd name="connsiteX8" fmla="*/ 180040 w 186189"/>
                <a:gd name="connsiteY8" fmla="*/ 157039 h 194656"/>
                <a:gd name="connsiteX9" fmla="*/ 97183 w 186189"/>
                <a:gd name="connsiteY9" fmla="*/ 194657 h 194656"/>
                <a:gd name="connsiteX10" fmla="*/ 0 w 186189"/>
                <a:gd name="connsiteY10" fmla="*/ 97196 h 194656"/>
                <a:gd name="connsiteX11" fmla="*/ 93331 w 186189"/>
                <a:gd name="connsiteY11" fmla="*/ 95 h 194656"/>
                <a:gd name="connsiteX12" fmla="*/ 186186 w 186189"/>
                <a:gd name="connsiteY12" fmla="*/ 84755 h 194656"/>
                <a:gd name="connsiteX13" fmla="*/ 186186 w 186189"/>
                <a:gd name="connsiteY13" fmla="*/ 89180 h 194656"/>
                <a:gd name="connsiteX14" fmla="*/ 184793 w 186189"/>
                <a:gd name="connsiteY14" fmla="*/ 109300 h 194656"/>
                <a:gd name="connsiteX15" fmla="*/ 183932 w 186189"/>
                <a:gd name="connsiteY15" fmla="*/ 110161 h 194656"/>
                <a:gd name="connsiteX16" fmla="*/ 132301 w 186189"/>
                <a:gd name="connsiteY16" fmla="*/ 75904 h 194656"/>
                <a:gd name="connsiteX17" fmla="*/ 132546 w 186189"/>
                <a:gd name="connsiteY17" fmla="*/ 75658 h 194656"/>
                <a:gd name="connsiteX18" fmla="*/ 132546 w 186189"/>
                <a:gd name="connsiteY18" fmla="*/ 75658 h 194656"/>
                <a:gd name="connsiteX19" fmla="*/ 93372 w 186189"/>
                <a:gd name="connsiteY19" fmla="*/ 43572 h 194656"/>
                <a:gd name="connsiteX20" fmla="*/ 51165 w 186189"/>
                <a:gd name="connsiteY20" fmla="*/ 75617 h 194656"/>
                <a:gd name="connsiteX21" fmla="*/ 51165 w 186189"/>
                <a:gd name="connsiteY21" fmla="*/ 75945 h 194656"/>
                <a:gd name="connsiteX22" fmla="*/ 132137 w 186189"/>
                <a:gd name="connsiteY22" fmla="*/ 75945 h 19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189" h="194656">
                  <a:moveTo>
                    <a:pt x="183932" y="110161"/>
                  </a:moveTo>
                  <a:lnTo>
                    <a:pt x="50632" y="110161"/>
                  </a:lnTo>
                  <a:cubicBezTo>
                    <a:pt x="50497" y="110161"/>
                    <a:pt x="50386" y="110271"/>
                    <a:pt x="50386" y="110407"/>
                  </a:cubicBezTo>
                  <a:lnTo>
                    <a:pt x="50386" y="110407"/>
                  </a:lnTo>
                  <a:cubicBezTo>
                    <a:pt x="55386" y="135731"/>
                    <a:pt x="72883" y="148967"/>
                    <a:pt x="98289" y="148967"/>
                  </a:cubicBezTo>
                  <a:cubicBezTo>
                    <a:pt x="114270" y="148967"/>
                    <a:pt x="131071" y="142041"/>
                    <a:pt x="138078" y="131510"/>
                  </a:cubicBezTo>
                  <a:cubicBezTo>
                    <a:pt x="138640" y="130650"/>
                    <a:pt x="139775" y="130380"/>
                    <a:pt x="140660" y="130896"/>
                  </a:cubicBezTo>
                  <a:lnTo>
                    <a:pt x="179384" y="154499"/>
                  </a:lnTo>
                  <a:cubicBezTo>
                    <a:pt x="180253" y="155029"/>
                    <a:pt x="180544" y="156154"/>
                    <a:pt x="180040" y="157039"/>
                  </a:cubicBezTo>
                  <a:cubicBezTo>
                    <a:pt x="165861" y="180847"/>
                    <a:pt x="134964" y="194657"/>
                    <a:pt x="97183" y="194657"/>
                  </a:cubicBezTo>
                  <a:cubicBezTo>
                    <a:pt x="43432" y="194580"/>
                    <a:pt x="-78" y="150945"/>
                    <a:pt x="0" y="97196"/>
                  </a:cubicBezTo>
                  <a:cubicBezTo>
                    <a:pt x="74" y="45053"/>
                    <a:pt x="41232" y="2233"/>
                    <a:pt x="93331" y="95"/>
                  </a:cubicBezTo>
                  <a:cubicBezTo>
                    <a:pt x="142344" y="-2152"/>
                    <a:pt x="183908" y="35743"/>
                    <a:pt x="186186" y="84755"/>
                  </a:cubicBezTo>
                  <a:cubicBezTo>
                    <a:pt x="186186" y="86230"/>
                    <a:pt x="186186" y="87705"/>
                    <a:pt x="186186" y="89180"/>
                  </a:cubicBezTo>
                  <a:cubicBezTo>
                    <a:pt x="186235" y="95913"/>
                    <a:pt x="185768" y="102639"/>
                    <a:pt x="184793" y="109300"/>
                  </a:cubicBezTo>
                  <a:cubicBezTo>
                    <a:pt x="184793" y="109776"/>
                    <a:pt x="184408" y="110161"/>
                    <a:pt x="183932" y="110161"/>
                  </a:cubicBezTo>
                  <a:close/>
                  <a:moveTo>
                    <a:pt x="132301" y="75904"/>
                  </a:moveTo>
                  <a:cubicBezTo>
                    <a:pt x="132436" y="75904"/>
                    <a:pt x="132546" y="75793"/>
                    <a:pt x="132546" y="75658"/>
                  </a:cubicBezTo>
                  <a:lnTo>
                    <a:pt x="132546" y="75658"/>
                  </a:lnTo>
                  <a:cubicBezTo>
                    <a:pt x="130129" y="57136"/>
                    <a:pt x="113082" y="43572"/>
                    <a:pt x="93372" y="43572"/>
                  </a:cubicBezTo>
                  <a:cubicBezTo>
                    <a:pt x="70998" y="43572"/>
                    <a:pt x="56164" y="55620"/>
                    <a:pt x="51165" y="75617"/>
                  </a:cubicBezTo>
                  <a:cubicBezTo>
                    <a:pt x="51095" y="75715"/>
                    <a:pt x="51095" y="75846"/>
                    <a:pt x="51165" y="75945"/>
                  </a:cubicBezTo>
                  <a:lnTo>
                    <a:pt x="132137" y="75945"/>
                  </a:lnTo>
                  <a:close/>
                </a:path>
              </a:pathLst>
            </a:custGeom>
            <a:grpFill/>
            <a:ln w="4073"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56B7FCD-79C1-28D9-458B-5E2C2FBEA7B8}"/>
                </a:ext>
              </a:extLst>
            </p:cNvPr>
            <p:cNvSpPr/>
            <p:nvPr/>
          </p:nvSpPr>
          <p:spPr>
            <a:xfrm>
              <a:off x="11492890" y="6273217"/>
              <a:ext cx="121339" cy="191073"/>
            </a:xfrm>
            <a:custGeom>
              <a:avLst/>
              <a:gdLst>
                <a:gd name="connsiteX0" fmla="*/ 121335 w 121339"/>
                <a:gd name="connsiteY0" fmla="*/ 4175 h 191073"/>
                <a:gd name="connsiteX1" fmla="*/ 118425 w 121339"/>
                <a:gd name="connsiteY1" fmla="*/ 52528 h 191073"/>
                <a:gd name="connsiteX2" fmla="*/ 117409 w 121339"/>
                <a:gd name="connsiteY2" fmla="*/ 53390 h 191073"/>
                <a:gd name="connsiteX3" fmla="*/ 117401 w 121339"/>
                <a:gd name="connsiteY3" fmla="*/ 53389 h 191073"/>
                <a:gd name="connsiteX4" fmla="*/ 117401 w 121339"/>
                <a:gd name="connsiteY4" fmla="*/ 53389 h 191073"/>
                <a:gd name="connsiteX5" fmla="*/ 94535 w 121339"/>
                <a:gd name="connsiteY5" fmla="*/ 49578 h 191073"/>
                <a:gd name="connsiteX6" fmla="*/ 84127 w 121339"/>
                <a:gd name="connsiteY6" fmla="*/ 51504 h 191073"/>
                <a:gd name="connsiteX7" fmla="*/ 53804 w 121339"/>
                <a:gd name="connsiteY7" fmla="*/ 94940 h 191073"/>
                <a:gd name="connsiteX8" fmla="*/ 53804 w 121339"/>
                <a:gd name="connsiteY8" fmla="*/ 189189 h 191073"/>
                <a:gd name="connsiteX9" fmla="*/ 51878 w 121339"/>
                <a:gd name="connsiteY9" fmla="*/ 191074 h 191073"/>
                <a:gd name="connsiteX10" fmla="*/ 1926 w 121339"/>
                <a:gd name="connsiteY10" fmla="*/ 191074 h 191073"/>
                <a:gd name="connsiteX11" fmla="*/ 0 w 121339"/>
                <a:gd name="connsiteY11" fmla="*/ 189189 h 191073"/>
                <a:gd name="connsiteX12" fmla="*/ 0 w 121339"/>
                <a:gd name="connsiteY12" fmla="*/ 5773 h 191073"/>
                <a:gd name="connsiteX13" fmla="*/ 1926 w 121339"/>
                <a:gd name="connsiteY13" fmla="*/ 3847 h 191073"/>
                <a:gd name="connsiteX14" fmla="*/ 51673 w 121339"/>
                <a:gd name="connsiteY14" fmla="*/ 3847 h 191073"/>
                <a:gd name="connsiteX15" fmla="*/ 53599 w 121339"/>
                <a:gd name="connsiteY15" fmla="*/ 5773 h 191073"/>
                <a:gd name="connsiteX16" fmla="*/ 53599 w 121339"/>
                <a:gd name="connsiteY16" fmla="*/ 5773 h 191073"/>
                <a:gd name="connsiteX17" fmla="*/ 53599 w 121339"/>
                <a:gd name="connsiteY17" fmla="*/ 25114 h 191073"/>
                <a:gd name="connsiteX18" fmla="*/ 54009 w 121339"/>
                <a:gd name="connsiteY18" fmla="*/ 25114 h 191073"/>
                <a:gd name="connsiteX19" fmla="*/ 98510 w 121339"/>
                <a:gd name="connsiteY19" fmla="*/ 36 h 191073"/>
                <a:gd name="connsiteX20" fmla="*/ 120720 w 121339"/>
                <a:gd name="connsiteY20" fmla="*/ 3232 h 191073"/>
                <a:gd name="connsiteX21" fmla="*/ 121335 w 121339"/>
                <a:gd name="connsiteY21" fmla="*/ 4175 h 19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339" h="191073">
                  <a:moveTo>
                    <a:pt x="121335" y="4175"/>
                  </a:moveTo>
                  <a:lnTo>
                    <a:pt x="118425" y="52528"/>
                  </a:lnTo>
                  <a:cubicBezTo>
                    <a:pt x="118380" y="53047"/>
                    <a:pt x="117926" y="53433"/>
                    <a:pt x="117409" y="53390"/>
                  </a:cubicBezTo>
                  <a:cubicBezTo>
                    <a:pt x="117405" y="53389"/>
                    <a:pt x="117405" y="53389"/>
                    <a:pt x="117401" y="53389"/>
                  </a:cubicBezTo>
                  <a:lnTo>
                    <a:pt x="117401" y="53389"/>
                  </a:lnTo>
                  <a:cubicBezTo>
                    <a:pt x="110025" y="50936"/>
                    <a:pt x="102309" y="49651"/>
                    <a:pt x="94535" y="49578"/>
                  </a:cubicBezTo>
                  <a:cubicBezTo>
                    <a:pt x="90987" y="49662"/>
                    <a:pt x="87471" y="50313"/>
                    <a:pt x="84127" y="51504"/>
                  </a:cubicBezTo>
                  <a:cubicBezTo>
                    <a:pt x="65761" y="57996"/>
                    <a:pt x="53566" y="75462"/>
                    <a:pt x="53804" y="94940"/>
                  </a:cubicBezTo>
                  <a:lnTo>
                    <a:pt x="53804" y="189189"/>
                  </a:lnTo>
                  <a:cubicBezTo>
                    <a:pt x="53783" y="190236"/>
                    <a:pt x="52927" y="191074"/>
                    <a:pt x="51878" y="191074"/>
                  </a:cubicBezTo>
                  <a:lnTo>
                    <a:pt x="1926" y="191074"/>
                  </a:lnTo>
                  <a:cubicBezTo>
                    <a:pt x="877" y="191074"/>
                    <a:pt x="20" y="190236"/>
                    <a:pt x="0" y="189189"/>
                  </a:cubicBezTo>
                  <a:lnTo>
                    <a:pt x="0" y="5773"/>
                  </a:lnTo>
                  <a:cubicBezTo>
                    <a:pt x="0" y="4709"/>
                    <a:pt x="861" y="3847"/>
                    <a:pt x="1926" y="3847"/>
                  </a:cubicBezTo>
                  <a:lnTo>
                    <a:pt x="51673" y="3847"/>
                  </a:lnTo>
                  <a:cubicBezTo>
                    <a:pt x="52738" y="3847"/>
                    <a:pt x="53599" y="4709"/>
                    <a:pt x="53599" y="5773"/>
                  </a:cubicBezTo>
                  <a:lnTo>
                    <a:pt x="53599" y="5773"/>
                  </a:lnTo>
                  <a:lnTo>
                    <a:pt x="53599" y="25114"/>
                  </a:lnTo>
                  <a:lnTo>
                    <a:pt x="54009" y="25114"/>
                  </a:lnTo>
                  <a:cubicBezTo>
                    <a:pt x="63905" y="10038"/>
                    <a:pt x="80488" y="691"/>
                    <a:pt x="98510" y="36"/>
                  </a:cubicBezTo>
                  <a:cubicBezTo>
                    <a:pt x="106046" y="-217"/>
                    <a:pt x="113566" y="865"/>
                    <a:pt x="120720" y="3232"/>
                  </a:cubicBezTo>
                  <a:cubicBezTo>
                    <a:pt x="121122" y="3364"/>
                    <a:pt x="121376" y="3756"/>
                    <a:pt x="121335" y="4175"/>
                  </a:cubicBezTo>
                  <a:close/>
                </a:path>
              </a:pathLst>
            </a:custGeom>
            <a:grpFill/>
            <a:ln w="4073"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B9998BDF-984A-6838-8B68-AE5EA2CD660F}"/>
                </a:ext>
              </a:extLst>
            </p:cNvPr>
            <p:cNvSpPr/>
            <p:nvPr/>
          </p:nvSpPr>
          <p:spPr>
            <a:xfrm>
              <a:off x="11616806" y="6273417"/>
              <a:ext cx="195996" cy="194602"/>
            </a:xfrm>
            <a:custGeom>
              <a:avLst/>
              <a:gdLst>
                <a:gd name="connsiteX0" fmla="*/ 195996 w 195996"/>
                <a:gd name="connsiteY0" fmla="*/ 5532 h 194602"/>
                <a:gd name="connsiteX1" fmla="*/ 195996 w 195996"/>
                <a:gd name="connsiteY1" fmla="*/ 188743 h 194602"/>
                <a:gd name="connsiteX2" fmla="*/ 194193 w 195996"/>
                <a:gd name="connsiteY2" fmla="*/ 190628 h 194602"/>
                <a:gd name="connsiteX3" fmla="*/ 194193 w 195996"/>
                <a:gd name="connsiteY3" fmla="*/ 190628 h 194602"/>
                <a:gd name="connsiteX4" fmla="*/ 144200 w 195996"/>
                <a:gd name="connsiteY4" fmla="*/ 190628 h 194602"/>
                <a:gd name="connsiteX5" fmla="*/ 142315 w 195996"/>
                <a:gd name="connsiteY5" fmla="*/ 188743 h 194602"/>
                <a:gd name="connsiteX6" fmla="*/ 142315 w 195996"/>
                <a:gd name="connsiteY6" fmla="*/ 169401 h 194602"/>
                <a:gd name="connsiteX7" fmla="*/ 141988 w 195996"/>
                <a:gd name="connsiteY7" fmla="*/ 169401 h 194602"/>
                <a:gd name="connsiteX8" fmla="*/ 141988 w 195996"/>
                <a:gd name="connsiteY8" fmla="*/ 169401 h 194602"/>
                <a:gd name="connsiteX9" fmla="*/ 87200 w 195996"/>
                <a:gd name="connsiteY9" fmla="*/ 194603 h 194602"/>
                <a:gd name="connsiteX10" fmla="*/ 0 w 195996"/>
                <a:gd name="connsiteY10" fmla="*/ 97117 h 194602"/>
                <a:gd name="connsiteX11" fmla="*/ 87200 w 195996"/>
                <a:gd name="connsiteY11" fmla="*/ 0 h 194602"/>
                <a:gd name="connsiteX12" fmla="*/ 141988 w 195996"/>
                <a:gd name="connsiteY12" fmla="*/ 25201 h 194602"/>
                <a:gd name="connsiteX13" fmla="*/ 142315 w 195996"/>
                <a:gd name="connsiteY13" fmla="*/ 25201 h 194602"/>
                <a:gd name="connsiteX14" fmla="*/ 142315 w 195996"/>
                <a:gd name="connsiteY14" fmla="*/ 25201 h 194602"/>
                <a:gd name="connsiteX15" fmla="*/ 142315 w 195996"/>
                <a:gd name="connsiteY15" fmla="*/ 5532 h 194602"/>
                <a:gd name="connsiteX16" fmla="*/ 144200 w 195996"/>
                <a:gd name="connsiteY16" fmla="*/ 3647 h 194602"/>
                <a:gd name="connsiteX17" fmla="*/ 194111 w 195996"/>
                <a:gd name="connsiteY17" fmla="*/ 3647 h 194602"/>
                <a:gd name="connsiteX18" fmla="*/ 195996 w 195996"/>
                <a:gd name="connsiteY18" fmla="*/ 5532 h 194602"/>
                <a:gd name="connsiteX19" fmla="*/ 142315 w 195996"/>
                <a:gd name="connsiteY19" fmla="*/ 119900 h 194602"/>
                <a:gd name="connsiteX20" fmla="*/ 142315 w 195996"/>
                <a:gd name="connsiteY20" fmla="*/ 74825 h 194602"/>
                <a:gd name="connsiteX21" fmla="*/ 142315 w 195996"/>
                <a:gd name="connsiteY21" fmla="*/ 74292 h 194602"/>
                <a:gd name="connsiteX22" fmla="*/ 99043 w 195996"/>
                <a:gd name="connsiteY22" fmla="*/ 50525 h 194602"/>
                <a:gd name="connsiteX23" fmla="*/ 52574 w 195996"/>
                <a:gd name="connsiteY23" fmla="*/ 96994 h 194602"/>
                <a:gd name="connsiteX24" fmla="*/ 99043 w 195996"/>
                <a:gd name="connsiteY24" fmla="*/ 143463 h 194602"/>
                <a:gd name="connsiteX25" fmla="*/ 142315 w 195996"/>
                <a:gd name="connsiteY25" fmla="*/ 120474 h 194602"/>
                <a:gd name="connsiteX26" fmla="*/ 142315 w 195996"/>
                <a:gd name="connsiteY26" fmla="*/ 119900 h 19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5996" h="194602">
                  <a:moveTo>
                    <a:pt x="195996" y="5532"/>
                  </a:moveTo>
                  <a:lnTo>
                    <a:pt x="195996" y="188743"/>
                  </a:lnTo>
                  <a:cubicBezTo>
                    <a:pt x="196021" y="189761"/>
                    <a:pt x="195214" y="190605"/>
                    <a:pt x="194193" y="190628"/>
                  </a:cubicBezTo>
                  <a:cubicBezTo>
                    <a:pt x="194193" y="190628"/>
                    <a:pt x="194193" y="190628"/>
                    <a:pt x="194193" y="190628"/>
                  </a:cubicBezTo>
                  <a:lnTo>
                    <a:pt x="144200" y="190628"/>
                  </a:lnTo>
                  <a:cubicBezTo>
                    <a:pt x="143168" y="190606"/>
                    <a:pt x="142336" y="189775"/>
                    <a:pt x="142315" y="188743"/>
                  </a:cubicBezTo>
                  <a:lnTo>
                    <a:pt x="142315" y="169401"/>
                  </a:lnTo>
                  <a:cubicBezTo>
                    <a:pt x="142221" y="169318"/>
                    <a:pt x="142082" y="169318"/>
                    <a:pt x="141988" y="169401"/>
                  </a:cubicBezTo>
                  <a:lnTo>
                    <a:pt x="141988" y="169401"/>
                  </a:lnTo>
                  <a:cubicBezTo>
                    <a:pt x="132604" y="184276"/>
                    <a:pt x="110476" y="194603"/>
                    <a:pt x="87200" y="194603"/>
                  </a:cubicBezTo>
                  <a:cubicBezTo>
                    <a:pt x="38478" y="194603"/>
                    <a:pt x="0" y="151207"/>
                    <a:pt x="0" y="97117"/>
                  </a:cubicBezTo>
                  <a:cubicBezTo>
                    <a:pt x="0" y="43026"/>
                    <a:pt x="38478" y="0"/>
                    <a:pt x="87200" y="0"/>
                  </a:cubicBezTo>
                  <a:cubicBezTo>
                    <a:pt x="110066" y="0"/>
                    <a:pt x="132604" y="10326"/>
                    <a:pt x="141988" y="25201"/>
                  </a:cubicBezTo>
                  <a:cubicBezTo>
                    <a:pt x="142082" y="25285"/>
                    <a:pt x="142221" y="25285"/>
                    <a:pt x="142315" y="25201"/>
                  </a:cubicBezTo>
                  <a:lnTo>
                    <a:pt x="142315" y="25201"/>
                  </a:lnTo>
                  <a:lnTo>
                    <a:pt x="142315" y="5532"/>
                  </a:lnTo>
                  <a:cubicBezTo>
                    <a:pt x="142356" y="4509"/>
                    <a:pt x="143176" y="3689"/>
                    <a:pt x="144200" y="3647"/>
                  </a:cubicBezTo>
                  <a:lnTo>
                    <a:pt x="194111" y="3647"/>
                  </a:lnTo>
                  <a:cubicBezTo>
                    <a:pt x="195144" y="3669"/>
                    <a:pt x="195976" y="4500"/>
                    <a:pt x="195996" y="5532"/>
                  </a:cubicBezTo>
                  <a:close/>
                  <a:moveTo>
                    <a:pt x="142315" y="119900"/>
                  </a:moveTo>
                  <a:lnTo>
                    <a:pt x="142315" y="74825"/>
                  </a:lnTo>
                  <a:cubicBezTo>
                    <a:pt x="142356" y="74650"/>
                    <a:pt x="142356" y="74468"/>
                    <a:pt x="142315" y="74292"/>
                  </a:cubicBezTo>
                  <a:cubicBezTo>
                    <a:pt x="132944" y="59448"/>
                    <a:pt x="116598" y="50468"/>
                    <a:pt x="99043" y="50525"/>
                  </a:cubicBezTo>
                  <a:cubicBezTo>
                    <a:pt x="73379" y="50525"/>
                    <a:pt x="52574" y="71330"/>
                    <a:pt x="52574" y="96994"/>
                  </a:cubicBezTo>
                  <a:cubicBezTo>
                    <a:pt x="52574" y="122658"/>
                    <a:pt x="73379" y="143463"/>
                    <a:pt x="99043" y="143463"/>
                  </a:cubicBezTo>
                  <a:cubicBezTo>
                    <a:pt x="116430" y="143628"/>
                    <a:pt x="132718" y="134975"/>
                    <a:pt x="142315" y="120474"/>
                  </a:cubicBezTo>
                  <a:cubicBezTo>
                    <a:pt x="142397" y="120292"/>
                    <a:pt x="142397" y="120083"/>
                    <a:pt x="142315" y="119900"/>
                  </a:cubicBezTo>
                  <a:close/>
                </a:path>
              </a:pathLst>
            </a:custGeom>
            <a:grpFill/>
            <a:ln w="4073"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A8EC389A-5206-0617-AEC0-C82D95A08EB8}"/>
                </a:ext>
              </a:extLst>
            </p:cNvPr>
            <p:cNvSpPr/>
            <p:nvPr/>
          </p:nvSpPr>
          <p:spPr>
            <a:xfrm>
              <a:off x="10673869" y="6073488"/>
              <a:ext cx="174073" cy="174072"/>
            </a:xfrm>
            <a:custGeom>
              <a:avLst/>
              <a:gdLst>
                <a:gd name="connsiteX0" fmla="*/ 87200 w 174073"/>
                <a:gd name="connsiteY0" fmla="*/ 174073 h 174072"/>
                <a:gd name="connsiteX1" fmla="*/ 0 w 174073"/>
                <a:gd name="connsiteY1" fmla="*/ 87200 h 174072"/>
                <a:gd name="connsiteX2" fmla="*/ 86873 w 174073"/>
                <a:gd name="connsiteY2" fmla="*/ 0 h 174072"/>
                <a:gd name="connsiteX3" fmla="*/ 174073 w 174073"/>
                <a:gd name="connsiteY3" fmla="*/ 86872 h 174072"/>
                <a:gd name="connsiteX4" fmla="*/ 174073 w 174073"/>
                <a:gd name="connsiteY4" fmla="*/ 87036 h 174072"/>
                <a:gd name="connsiteX5" fmla="*/ 174073 w 174073"/>
                <a:gd name="connsiteY5" fmla="*/ 87036 h 174072"/>
                <a:gd name="connsiteX6" fmla="*/ 87200 w 174073"/>
                <a:gd name="connsiteY6" fmla="*/ 174073 h 174072"/>
                <a:gd name="connsiteX7" fmla="*/ 87200 w 174073"/>
                <a:gd name="connsiteY7" fmla="*/ 53967 h 174072"/>
                <a:gd name="connsiteX8" fmla="*/ 54090 w 174073"/>
                <a:gd name="connsiteY8" fmla="*/ 86995 h 174072"/>
                <a:gd name="connsiteX9" fmla="*/ 87119 w 174073"/>
                <a:gd name="connsiteY9" fmla="*/ 120105 h 174072"/>
                <a:gd name="connsiteX10" fmla="*/ 120228 w 174073"/>
                <a:gd name="connsiteY10" fmla="*/ 87077 h 174072"/>
                <a:gd name="connsiteX11" fmla="*/ 120228 w 174073"/>
                <a:gd name="connsiteY11" fmla="*/ 87077 h 174072"/>
                <a:gd name="connsiteX12" fmla="*/ 87200 w 174073"/>
                <a:gd name="connsiteY12" fmla="*/ 53967 h 1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73" h="174072">
                  <a:moveTo>
                    <a:pt x="87200" y="174073"/>
                  </a:moveTo>
                  <a:cubicBezTo>
                    <a:pt x="39132" y="174163"/>
                    <a:pt x="91" y="135269"/>
                    <a:pt x="0" y="87200"/>
                  </a:cubicBezTo>
                  <a:cubicBezTo>
                    <a:pt x="-90" y="39132"/>
                    <a:pt x="38804" y="91"/>
                    <a:pt x="86873" y="0"/>
                  </a:cubicBezTo>
                  <a:cubicBezTo>
                    <a:pt x="134941" y="-90"/>
                    <a:pt x="173983" y="38804"/>
                    <a:pt x="174073" y="86872"/>
                  </a:cubicBezTo>
                  <a:cubicBezTo>
                    <a:pt x="174073" y="86927"/>
                    <a:pt x="174073" y="86982"/>
                    <a:pt x="174073" y="87036"/>
                  </a:cubicBezTo>
                  <a:lnTo>
                    <a:pt x="174073" y="87036"/>
                  </a:lnTo>
                  <a:cubicBezTo>
                    <a:pt x="174051" y="135032"/>
                    <a:pt x="135196" y="173960"/>
                    <a:pt x="87200" y="174073"/>
                  </a:cubicBezTo>
                  <a:close/>
                  <a:moveTo>
                    <a:pt x="87200" y="53967"/>
                  </a:moveTo>
                  <a:cubicBezTo>
                    <a:pt x="68937" y="53945"/>
                    <a:pt x="54113" y="68732"/>
                    <a:pt x="54090" y="86995"/>
                  </a:cubicBezTo>
                  <a:cubicBezTo>
                    <a:pt x="54068" y="105259"/>
                    <a:pt x="68855" y="120083"/>
                    <a:pt x="87119" y="120105"/>
                  </a:cubicBezTo>
                  <a:cubicBezTo>
                    <a:pt x="105382" y="120128"/>
                    <a:pt x="120206" y="105341"/>
                    <a:pt x="120228" y="87077"/>
                  </a:cubicBezTo>
                  <a:lnTo>
                    <a:pt x="120228" y="87077"/>
                  </a:lnTo>
                  <a:cubicBezTo>
                    <a:pt x="120228" y="68823"/>
                    <a:pt x="105454" y="54012"/>
                    <a:pt x="87200" y="53967"/>
                  </a:cubicBezTo>
                  <a:close/>
                </a:path>
              </a:pathLst>
            </a:custGeom>
            <a:grpFill/>
            <a:ln w="4073"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67F3A3D3-EA66-1E58-2AED-9802CF686CA1}"/>
                </a:ext>
              </a:extLst>
            </p:cNvPr>
            <p:cNvSpPr/>
            <p:nvPr/>
          </p:nvSpPr>
          <p:spPr>
            <a:xfrm>
              <a:off x="10651250" y="6271471"/>
              <a:ext cx="219599" cy="192615"/>
            </a:xfrm>
            <a:custGeom>
              <a:avLst/>
              <a:gdLst>
                <a:gd name="connsiteX0" fmla="*/ 219599 w 219599"/>
                <a:gd name="connsiteY0" fmla="*/ 109800 h 192615"/>
                <a:gd name="connsiteX1" fmla="*/ 109800 w 219599"/>
                <a:gd name="connsiteY1" fmla="*/ 0 h 192615"/>
                <a:gd name="connsiteX2" fmla="*/ 0 w 219599"/>
                <a:gd name="connsiteY2" fmla="*/ 109800 h 192615"/>
                <a:gd name="connsiteX3" fmla="*/ 0 w 219599"/>
                <a:gd name="connsiteY3" fmla="*/ 109800 h 192615"/>
                <a:gd name="connsiteX4" fmla="*/ 0 w 219599"/>
                <a:gd name="connsiteY4" fmla="*/ 190689 h 192615"/>
                <a:gd name="connsiteX5" fmla="*/ 1844 w 219599"/>
                <a:gd name="connsiteY5" fmla="*/ 192615 h 192615"/>
                <a:gd name="connsiteX6" fmla="*/ 3032 w 219599"/>
                <a:gd name="connsiteY6" fmla="*/ 192205 h 192615"/>
                <a:gd name="connsiteX7" fmla="*/ 53271 w 219599"/>
                <a:gd name="connsiteY7" fmla="*/ 154875 h 192615"/>
                <a:gd name="connsiteX8" fmla="*/ 54050 w 219599"/>
                <a:gd name="connsiteY8" fmla="*/ 153359 h 192615"/>
                <a:gd name="connsiteX9" fmla="*/ 54050 w 219599"/>
                <a:gd name="connsiteY9" fmla="*/ 109800 h 192615"/>
                <a:gd name="connsiteX10" fmla="*/ 54050 w 219599"/>
                <a:gd name="connsiteY10" fmla="*/ 109800 h 192615"/>
                <a:gd name="connsiteX11" fmla="*/ 111353 w 219599"/>
                <a:gd name="connsiteY11" fmla="*/ 55521 h 192615"/>
                <a:gd name="connsiteX12" fmla="*/ 165632 w 219599"/>
                <a:gd name="connsiteY12" fmla="*/ 109800 h 192615"/>
                <a:gd name="connsiteX13" fmla="*/ 165632 w 219599"/>
                <a:gd name="connsiteY13" fmla="*/ 109800 h 192615"/>
                <a:gd name="connsiteX14" fmla="*/ 165632 w 219599"/>
                <a:gd name="connsiteY14" fmla="*/ 190689 h 192615"/>
                <a:gd name="connsiteX15" fmla="*/ 167558 w 219599"/>
                <a:gd name="connsiteY15" fmla="*/ 192615 h 192615"/>
                <a:gd name="connsiteX16" fmla="*/ 217714 w 219599"/>
                <a:gd name="connsiteY16" fmla="*/ 192615 h 192615"/>
                <a:gd name="connsiteX17" fmla="*/ 219599 w 219599"/>
                <a:gd name="connsiteY17" fmla="*/ 190730 h 192615"/>
                <a:gd name="connsiteX18" fmla="*/ 219599 w 219599"/>
                <a:gd name="connsiteY18" fmla="*/ 190730 h 1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599" h="192615">
                  <a:moveTo>
                    <a:pt x="219599" y="109800"/>
                  </a:moveTo>
                  <a:cubicBezTo>
                    <a:pt x="219599" y="49159"/>
                    <a:pt x="170440" y="0"/>
                    <a:pt x="109800" y="0"/>
                  </a:cubicBezTo>
                  <a:cubicBezTo>
                    <a:pt x="49159" y="0"/>
                    <a:pt x="0" y="49159"/>
                    <a:pt x="0" y="109800"/>
                  </a:cubicBezTo>
                  <a:lnTo>
                    <a:pt x="0" y="109800"/>
                  </a:lnTo>
                  <a:lnTo>
                    <a:pt x="0" y="190689"/>
                  </a:lnTo>
                  <a:cubicBezTo>
                    <a:pt x="-1" y="191722"/>
                    <a:pt x="812" y="192571"/>
                    <a:pt x="1844" y="192615"/>
                  </a:cubicBezTo>
                  <a:cubicBezTo>
                    <a:pt x="2274" y="192612"/>
                    <a:pt x="2692" y="192469"/>
                    <a:pt x="3032" y="192205"/>
                  </a:cubicBezTo>
                  <a:lnTo>
                    <a:pt x="53271" y="154875"/>
                  </a:lnTo>
                  <a:cubicBezTo>
                    <a:pt x="53763" y="154527"/>
                    <a:pt x="54053" y="153961"/>
                    <a:pt x="54050" y="153359"/>
                  </a:cubicBezTo>
                  <a:lnTo>
                    <a:pt x="54050" y="109800"/>
                  </a:lnTo>
                  <a:lnTo>
                    <a:pt x="54050" y="109800"/>
                  </a:lnTo>
                  <a:cubicBezTo>
                    <a:pt x="54885" y="78987"/>
                    <a:pt x="80540" y="54685"/>
                    <a:pt x="111353" y="55521"/>
                  </a:cubicBezTo>
                  <a:cubicBezTo>
                    <a:pt x="140991" y="56324"/>
                    <a:pt x="164829" y="80161"/>
                    <a:pt x="165632" y="109800"/>
                  </a:cubicBezTo>
                  <a:lnTo>
                    <a:pt x="165632" y="109800"/>
                  </a:lnTo>
                  <a:lnTo>
                    <a:pt x="165632" y="190689"/>
                  </a:lnTo>
                  <a:cubicBezTo>
                    <a:pt x="165632" y="191753"/>
                    <a:pt x="166494" y="192615"/>
                    <a:pt x="167558" y="192615"/>
                  </a:cubicBezTo>
                  <a:lnTo>
                    <a:pt x="217714" y="192615"/>
                  </a:lnTo>
                  <a:cubicBezTo>
                    <a:pt x="218746" y="192594"/>
                    <a:pt x="219578" y="191762"/>
                    <a:pt x="219599" y="190730"/>
                  </a:cubicBezTo>
                  <a:lnTo>
                    <a:pt x="219599" y="190730"/>
                  </a:lnTo>
                  <a:close/>
                </a:path>
              </a:pathLst>
            </a:custGeom>
            <a:grpFill/>
            <a:ln w="4073" cap="flat">
              <a:noFill/>
              <a:prstDash val="solid"/>
              <a:miter/>
            </a:ln>
          </p:spPr>
          <p:txBody>
            <a:bodyPr rtlCol="0" anchor="ctr"/>
            <a:lstStyle/>
            <a:p>
              <a:endParaRPr lang="sv-SE"/>
            </a:p>
          </p:txBody>
        </p:sp>
      </p:gr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0" r:id="rId4"/>
    <p:sldLayoutId id="2147483660" r:id="rId5"/>
    <p:sldLayoutId id="2147483661" r:id="rId6"/>
    <p:sldLayoutId id="2147483651" r:id="rId7"/>
    <p:sldLayoutId id="2147483652" r:id="rId8"/>
    <p:sldLayoutId id="2147483667" r:id="rId9"/>
    <p:sldLayoutId id="2147483666" r:id="rId10"/>
    <p:sldLayoutId id="2147483659" r:id="rId11"/>
    <p:sldLayoutId id="2147483665" r:id="rId12"/>
    <p:sldLayoutId id="2147483662" r:id="rId13"/>
    <p:sldLayoutId id="2147483663" r:id="rId14"/>
    <p:sldLayoutId id="2147483664" r:id="rId15"/>
    <p:sldLayoutId id="2147483654" r:id="rId16"/>
    <p:sldLayoutId id="2147483669" r:id="rId17"/>
    <p:sldLayoutId id="2147483655" r:id="rId18"/>
    <p:sldLayoutId id="2147483668" r:id="rId19"/>
  </p:sldLayoutIdLst>
  <p:txStyles>
    <p:title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600"/>
        </a:spcBef>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3pPr>
      <a:lvl4pPr marL="714375" indent="-17145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4pPr>
      <a:lvl5pPr marL="895350" indent="-180975"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6" userDrawn="1">
          <p15:clr>
            <a:srgbClr val="F26B43"/>
          </p15:clr>
        </p15:guide>
        <p15:guide id="3" pos="576" userDrawn="1">
          <p15:clr>
            <a:srgbClr val="9FCC3B"/>
          </p15:clr>
        </p15:guide>
        <p15:guide id="4" pos="7106" userDrawn="1">
          <p15:clr>
            <a:srgbClr val="9FCC3B"/>
          </p15:clr>
        </p15:guide>
        <p15:guide id="5" orient="horz" pos="1149" userDrawn="1">
          <p15:clr>
            <a:srgbClr val="F26B43"/>
          </p15:clr>
        </p15:guide>
        <p15:guide id="7" orient="horz" pos="1034" userDrawn="1">
          <p15:clr>
            <a:srgbClr val="F26B43"/>
          </p15:clr>
        </p15:guide>
        <p15:guide id="9" pos="240" userDrawn="1">
          <p15:clr>
            <a:srgbClr val="C35EA4"/>
          </p15:clr>
        </p15:guide>
        <p15:guide id="10" orient="horz" pos="240" userDrawn="1">
          <p15:clr>
            <a:srgbClr val="C35EA4"/>
          </p15:clr>
        </p15:guide>
        <p15:guide id="11" pos="7432" userDrawn="1">
          <p15:clr>
            <a:srgbClr val="C35EA4"/>
          </p15:clr>
        </p15:guide>
        <p15:guide id="12" orient="horz" pos="364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31.emf"/></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60.svg"/><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3.xml"/><Relationship Id="rId1" Type="http://schemas.openxmlformats.org/officeDocument/2006/relationships/slideLayout" Target="../slideLayouts/slideLayout16.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4.xml"/><Relationship Id="rId1" Type="http://schemas.openxmlformats.org/officeDocument/2006/relationships/slideLayout" Target="../slideLayouts/slideLayout16.xml"/><Relationship Id="rId4" Type="http://schemas.openxmlformats.org/officeDocument/2006/relationships/image" Target="../media/image14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07.xml"/><Relationship Id="rId1" Type="http://schemas.openxmlformats.org/officeDocument/2006/relationships/slideLayout" Target="../slideLayouts/slideLayout1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1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hyperlink" Target="https://customers.anpdm.com/inera/1610_form/nyhetsbrev/subscribe/" TargetMode="External"/><Relationship Id="rId2" Type="http://schemas.openxmlformats.org/officeDocument/2006/relationships/notesSlide" Target="../notesSlides/notesSlide120.xml"/><Relationship Id="rId1" Type="http://schemas.openxmlformats.org/officeDocument/2006/relationships/slideLayout" Target="../slideLayouts/slideLayout19.xml"/><Relationship Id="rId4" Type="http://schemas.openxmlformats.org/officeDocument/2006/relationships/hyperlink" Target="https://www.linkedin.com/company/inera-ab/"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60.sv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60.sv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64.sv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64.sv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64.sv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64.sv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64.sv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64.sv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image" Target="../media/image73.sv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78.sv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78.sv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16.xml"/><Relationship Id="rId5" Type="http://schemas.openxmlformats.org/officeDocument/2006/relationships/image" Target="../media/image78.sv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78.sv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16.xml"/><Relationship Id="rId5" Type="http://schemas.openxmlformats.org/officeDocument/2006/relationships/image" Target="../media/image73.sv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16.xml"/><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9C50D2-8F49-E978-A7F5-D1247B13685D}"/>
              </a:ext>
            </a:extLst>
          </p:cNvPr>
          <p:cNvSpPr>
            <a:spLocks noGrp="1"/>
          </p:cNvSpPr>
          <p:nvPr>
            <p:ph type="ctrTitle"/>
          </p:nvPr>
        </p:nvSpPr>
        <p:spPr>
          <a:xfrm>
            <a:off x="891540" y="2206170"/>
            <a:ext cx="11029527" cy="1184601"/>
          </a:xfrm>
        </p:spPr>
        <p:txBody>
          <a:bodyPr/>
          <a:lstStyle/>
          <a:p>
            <a:r>
              <a:rPr lang="sv-SE"/>
              <a:t>Utbildningsmaterial för ID-administratörer</a:t>
            </a:r>
          </a:p>
        </p:txBody>
      </p:sp>
      <p:sp>
        <p:nvSpPr>
          <p:cNvPr id="5" name="Underrubrik 4">
            <a:extLst>
              <a:ext uri="{FF2B5EF4-FFF2-40B4-BE49-F238E27FC236}">
                <a16:creationId xmlns:a16="http://schemas.microsoft.com/office/drawing/2014/main" id="{99A5CA18-AECC-510D-7393-C673EED3BAEB}"/>
              </a:ext>
            </a:extLst>
          </p:cNvPr>
          <p:cNvSpPr>
            <a:spLocks noGrp="1"/>
          </p:cNvSpPr>
          <p:nvPr>
            <p:ph type="subTitle" idx="1"/>
          </p:nvPr>
        </p:nvSpPr>
        <p:spPr/>
        <p:txBody>
          <a:bodyPr/>
          <a:lstStyle/>
          <a:p>
            <a:r>
              <a:rPr lang="sv-SE"/>
              <a:t>SITHS eID Portal</a:t>
            </a:r>
          </a:p>
        </p:txBody>
      </p:sp>
    </p:spTree>
    <p:extLst>
      <p:ext uri="{BB962C8B-B14F-4D97-AF65-F5344CB8AC3E}">
        <p14:creationId xmlns:p14="http://schemas.microsoft.com/office/powerpoint/2010/main" val="2864433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782188" y="345982"/>
            <a:ext cx="10346267" cy="812286"/>
          </a:xfrm>
        </p:spPr>
        <p:txBody>
          <a:bodyPr/>
          <a:lstStyle/>
          <a:p>
            <a:r>
              <a:rPr lang="sv-SE"/>
              <a:t>Hämta fotografi</a:t>
            </a:r>
            <a:br>
              <a:rPr lang="sv-SE"/>
            </a:br>
            <a:endParaRPr lang="sv-SE"/>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9" name="Bildobjekt 8">
            <a:extLst>
              <a:ext uri="{FF2B5EF4-FFF2-40B4-BE49-F238E27FC236}">
                <a16:creationId xmlns:a16="http://schemas.microsoft.com/office/drawing/2014/main" id="{F8E72699-CD53-DE3F-4EFD-CFD47B1AC0D1}"/>
              </a:ext>
            </a:extLst>
          </p:cNvPr>
          <p:cNvPicPr>
            <a:picLocks noChangeAspect="1"/>
          </p:cNvPicPr>
          <p:nvPr/>
        </p:nvPicPr>
        <p:blipFill>
          <a:blip r:embed="rId3"/>
          <a:stretch>
            <a:fillRect/>
          </a:stretch>
        </p:blipFill>
        <p:spPr>
          <a:xfrm>
            <a:off x="677712" y="1062765"/>
            <a:ext cx="10358945" cy="4940420"/>
          </a:xfrm>
          <a:prstGeom prst="rect">
            <a:avLst/>
          </a:prstGeom>
        </p:spPr>
      </p:pic>
      <p:sp>
        <p:nvSpPr>
          <p:cNvPr id="18" name="Ellips 17">
            <a:extLst>
              <a:ext uri="{FF2B5EF4-FFF2-40B4-BE49-F238E27FC236}">
                <a16:creationId xmlns:a16="http://schemas.microsoft.com/office/drawing/2014/main" id="{D73AFD01-728A-4887-A395-5522276A59AE}"/>
              </a:ext>
            </a:extLst>
          </p:cNvPr>
          <p:cNvSpPr/>
          <p:nvPr/>
        </p:nvSpPr>
        <p:spPr>
          <a:xfrm>
            <a:off x="7328196" y="3904202"/>
            <a:ext cx="390617" cy="5133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cxnSp>
        <p:nvCxnSpPr>
          <p:cNvPr id="20" name="Rak pilkoppling 19">
            <a:extLst>
              <a:ext uri="{FF2B5EF4-FFF2-40B4-BE49-F238E27FC236}">
                <a16:creationId xmlns:a16="http://schemas.microsoft.com/office/drawing/2014/main" id="{59C48068-F520-4C47-ABD4-D1D385619A4D}"/>
              </a:ext>
            </a:extLst>
          </p:cNvPr>
          <p:cNvCxnSpPr/>
          <p:nvPr/>
        </p:nvCxnSpPr>
        <p:spPr>
          <a:xfrm flipV="1">
            <a:off x="6812422" y="4417502"/>
            <a:ext cx="491928" cy="582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9480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C6DF2D-68A6-9AAF-762D-EF07705E76EF}"/>
              </a:ext>
            </a:extLst>
          </p:cNvPr>
          <p:cNvSpPr>
            <a:spLocks noGrp="1"/>
          </p:cNvSpPr>
          <p:nvPr>
            <p:ph type="title"/>
          </p:nvPr>
        </p:nvSpPr>
        <p:spPr>
          <a:xfrm>
            <a:off x="922867" y="669288"/>
            <a:ext cx="10346267" cy="508348"/>
          </a:xfrm>
        </p:spPr>
        <p:txBody>
          <a:bodyPr/>
          <a:lstStyle/>
          <a:p>
            <a:r>
              <a:rPr lang="sv-SE" dirty="0"/>
              <a:t>Ogiltiga bärare</a:t>
            </a:r>
          </a:p>
        </p:txBody>
      </p:sp>
      <p:pic>
        <p:nvPicPr>
          <p:cNvPr id="4" name="Bildobjekt 3">
            <a:extLst>
              <a:ext uri="{FF2B5EF4-FFF2-40B4-BE49-F238E27FC236}">
                <a16:creationId xmlns:a16="http://schemas.microsoft.com/office/drawing/2014/main" id="{B121AC70-9C25-26D9-48D6-AACA20778AA3}"/>
              </a:ext>
            </a:extLst>
          </p:cNvPr>
          <p:cNvPicPr>
            <a:picLocks noChangeAspect="1"/>
          </p:cNvPicPr>
          <p:nvPr/>
        </p:nvPicPr>
        <p:blipFill>
          <a:blip r:embed="rId3"/>
          <a:stretch>
            <a:fillRect/>
          </a:stretch>
        </p:blipFill>
        <p:spPr>
          <a:xfrm>
            <a:off x="1296773" y="1512410"/>
            <a:ext cx="8268417" cy="3680779"/>
          </a:xfrm>
          <a:prstGeom prst="rect">
            <a:avLst/>
          </a:prstGeom>
        </p:spPr>
      </p:pic>
      <p:cxnSp>
        <p:nvCxnSpPr>
          <p:cNvPr id="5" name="Rak pilkoppling 4">
            <a:extLst>
              <a:ext uri="{FF2B5EF4-FFF2-40B4-BE49-F238E27FC236}">
                <a16:creationId xmlns:a16="http://schemas.microsoft.com/office/drawing/2014/main" id="{7E69DAF6-CC62-559E-88A9-D67A89ADC1DE}"/>
              </a:ext>
            </a:extLst>
          </p:cNvPr>
          <p:cNvCxnSpPr>
            <a:cxnSpLocks/>
          </p:cNvCxnSpPr>
          <p:nvPr/>
        </p:nvCxnSpPr>
        <p:spPr>
          <a:xfrm flipH="1">
            <a:off x="8568851" y="3452602"/>
            <a:ext cx="70208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387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C6DF2D-68A6-9AAF-762D-EF07705E76EF}"/>
              </a:ext>
            </a:extLst>
          </p:cNvPr>
          <p:cNvSpPr>
            <a:spLocks noGrp="1"/>
          </p:cNvSpPr>
          <p:nvPr>
            <p:ph type="title"/>
          </p:nvPr>
        </p:nvSpPr>
        <p:spPr>
          <a:xfrm>
            <a:off x="922867" y="669288"/>
            <a:ext cx="10346267" cy="508348"/>
          </a:xfrm>
        </p:spPr>
        <p:txBody>
          <a:bodyPr/>
          <a:lstStyle/>
          <a:p>
            <a:r>
              <a:rPr lang="sv-SE" dirty="0"/>
              <a:t>Ogiltiga bärare</a:t>
            </a:r>
          </a:p>
        </p:txBody>
      </p:sp>
      <p:pic>
        <p:nvPicPr>
          <p:cNvPr id="6" name="Bildobjekt 5">
            <a:extLst>
              <a:ext uri="{FF2B5EF4-FFF2-40B4-BE49-F238E27FC236}">
                <a16:creationId xmlns:a16="http://schemas.microsoft.com/office/drawing/2014/main" id="{7684E62A-788C-C6C3-3BD5-008B6C8391C7}"/>
              </a:ext>
            </a:extLst>
          </p:cNvPr>
          <p:cNvPicPr>
            <a:picLocks noChangeAspect="1"/>
          </p:cNvPicPr>
          <p:nvPr/>
        </p:nvPicPr>
        <p:blipFill>
          <a:blip r:embed="rId3"/>
          <a:stretch>
            <a:fillRect/>
          </a:stretch>
        </p:blipFill>
        <p:spPr>
          <a:xfrm>
            <a:off x="1046872" y="1308337"/>
            <a:ext cx="8085521" cy="5197290"/>
          </a:xfrm>
          <a:prstGeom prst="rect">
            <a:avLst/>
          </a:prstGeom>
        </p:spPr>
      </p:pic>
      <p:cxnSp>
        <p:nvCxnSpPr>
          <p:cNvPr id="7" name="Rak pilkoppling 6">
            <a:extLst>
              <a:ext uri="{FF2B5EF4-FFF2-40B4-BE49-F238E27FC236}">
                <a16:creationId xmlns:a16="http://schemas.microsoft.com/office/drawing/2014/main" id="{D6E45018-1BF8-A91F-2483-434FD7F6A43B}"/>
              </a:ext>
            </a:extLst>
          </p:cNvPr>
          <p:cNvCxnSpPr>
            <a:cxnSpLocks/>
          </p:cNvCxnSpPr>
          <p:nvPr/>
        </p:nvCxnSpPr>
        <p:spPr>
          <a:xfrm>
            <a:off x="390321" y="3708912"/>
            <a:ext cx="6565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Rak pilkoppling 8">
            <a:extLst>
              <a:ext uri="{FF2B5EF4-FFF2-40B4-BE49-F238E27FC236}">
                <a16:creationId xmlns:a16="http://schemas.microsoft.com/office/drawing/2014/main" id="{650D9E3A-E01C-C02B-182E-C30633BB0895}"/>
              </a:ext>
            </a:extLst>
          </p:cNvPr>
          <p:cNvCxnSpPr>
            <a:cxnSpLocks/>
          </p:cNvCxnSpPr>
          <p:nvPr/>
        </p:nvCxnSpPr>
        <p:spPr>
          <a:xfrm flipH="1">
            <a:off x="8154253" y="3251712"/>
            <a:ext cx="6156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21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14562"/>
            <a:ext cx="10346267" cy="640141"/>
          </a:xfrm>
        </p:spPr>
        <p:txBody>
          <a:bodyPr/>
          <a:lstStyle/>
          <a:p>
            <a:r>
              <a:rPr lang="sv-SE" dirty="0"/>
              <a:t>Användaren har låst sitt SITHS-kort</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853604" y="614026"/>
            <a:ext cx="8415529" cy="6012862"/>
          </a:xfrm>
        </p:spPr>
        <p:txBody>
          <a:bodyPr/>
          <a:lstStyle/>
          <a:p>
            <a:pPr marL="0" indent="0">
              <a:buNone/>
            </a:pPr>
            <a:r>
              <a:rPr lang="sv-SE" b="1" dirty="0"/>
              <a:t>Vilka alternativ finns för att låsa upp ett SITHS-kort?</a:t>
            </a:r>
          </a:p>
          <a:p>
            <a:pPr lvl="1"/>
            <a:r>
              <a:rPr lang="sv-SE" dirty="0"/>
              <a:t>För SITHS-kort som beställts i SITHS </a:t>
            </a:r>
            <a:r>
              <a:rPr lang="sv-SE" dirty="0" err="1"/>
              <a:t>Admin</a:t>
            </a:r>
            <a:r>
              <a:rPr lang="sv-SE" dirty="0"/>
              <a:t> har det alltid skickats ut ett PIN-brev med PUK (upplåsningskod) till användaren som hen kan använda för att låsa upp med.</a:t>
            </a:r>
          </a:p>
          <a:p>
            <a:pPr lvl="1"/>
            <a:r>
              <a:rPr lang="sv-SE" dirty="0"/>
              <a:t>För SITHS-kort som beställts i SITHS eID Portal skickas inte PIN/PUK-brev ut per automatik, användaren har endast en Säkerhetskod (Pin1).</a:t>
            </a:r>
          </a:p>
          <a:p>
            <a:pPr lvl="1"/>
            <a:endParaRPr lang="sv-SE" b="1" dirty="0"/>
          </a:p>
          <a:p>
            <a:pPr marL="0" indent="0">
              <a:buNone/>
            </a:pPr>
            <a:r>
              <a:rPr lang="sv-SE" b="1" dirty="0"/>
              <a:t>Kort som är beställda i SITHS Admin kan enbart låsas upp med PUK </a:t>
            </a:r>
          </a:p>
          <a:p>
            <a:pPr marL="523875" lvl="1" indent="-342900">
              <a:buFont typeface="+mj-lt"/>
              <a:buAutoNum type="arabicPeriod"/>
            </a:pPr>
            <a:r>
              <a:rPr lang="sv-SE" dirty="0"/>
              <a:t>Användaren kan själv låsa upp sitt SITHS-kort i SITHS eID-appen med det PIN-brev med PUK som hen fick i samband med mottagandet av kortet.</a:t>
            </a:r>
          </a:p>
          <a:p>
            <a:pPr marL="523875" lvl="1" indent="-342900">
              <a:buFont typeface="+mj-lt"/>
              <a:buAutoNum type="arabicPeriod"/>
            </a:pPr>
            <a:r>
              <a:rPr lang="sv-SE" dirty="0"/>
              <a:t> En ID-administratör kan beställa en PUK som skickas till användarens folkbokförings adress och användaren låser själv upp kortet med hjälp av sin PUK och SITHS eID-app.</a:t>
            </a:r>
          </a:p>
          <a:p>
            <a:pPr marL="523875" lvl="1" indent="-342900">
              <a:buFont typeface="+mj-lt"/>
              <a:buAutoNum type="arabicPeriod"/>
            </a:pPr>
            <a:endParaRPr lang="sv-SE" dirty="0"/>
          </a:p>
          <a:p>
            <a:pPr marL="0" indent="0">
              <a:buNone/>
            </a:pPr>
            <a:r>
              <a:rPr lang="sv-SE" b="1" dirty="0"/>
              <a:t>Kort som är beställda i SITHS eID Portal (7XX) kan låsas upp på två sätt</a:t>
            </a:r>
            <a:endParaRPr lang="sv-SE" dirty="0"/>
          </a:p>
          <a:p>
            <a:pPr marL="523875" lvl="1" indent="-342900">
              <a:buFont typeface="+mj-lt"/>
              <a:buAutoNum type="arabicPeriod"/>
            </a:pPr>
            <a:r>
              <a:rPr lang="sv-SE" dirty="0"/>
              <a:t>Ett personligt besök hos en ID-administratör</a:t>
            </a:r>
          </a:p>
          <a:p>
            <a:pPr marL="523875" lvl="1" indent="-342900">
              <a:buFont typeface="+mj-lt"/>
              <a:buAutoNum type="arabicPeriod"/>
            </a:pPr>
            <a:r>
              <a:rPr lang="sv-SE" dirty="0"/>
              <a:t>En ID-administratör kan beställa en PUK som skickas till användarens folkbokförings adress och användaren låser själv upp kortet med hjälp av PUK och SITHS eID-app.</a:t>
            </a:r>
          </a:p>
          <a:p>
            <a:pPr marL="180975" lvl="1" indent="0">
              <a:buNone/>
            </a:pPr>
            <a:r>
              <a:rPr lang="sv-SE" b="1" dirty="0"/>
              <a:t>Observera</a:t>
            </a:r>
            <a:r>
              <a:rPr lang="sv-SE" dirty="0"/>
              <a:t> att en användare som använder </a:t>
            </a:r>
            <a:r>
              <a:rPr lang="sv-SE" dirty="0" err="1"/>
              <a:t>MacOS</a:t>
            </a:r>
            <a:r>
              <a:rPr lang="sv-SE" dirty="0"/>
              <a:t> </a:t>
            </a:r>
            <a:r>
              <a:rPr lang="sv-SE"/>
              <a:t>alltid har ett </a:t>
            </a:r>
            <a:r>
              <a:rPr lang="sv-SE" dirty="0"/>
              <a:t>kort med produktkod 7XX, vilket innebär </a:t>
            </a:r>
            <a:r>
              <a:rPr lang="sv-SE"/>
              <a:t>att de </a:t>
            </a:r>
            <a:r>
              <a:rPr lang="sv-SE" dirty="0"/>
              <a:t>alltid måste få hjälp av en ID-administratör enligt alternativ 1 eller 2</a:t>
            </a:r>
          </a:p>
          <a:p>
            <a:pPr marL="0" indent="0">
              <a:buNone/>
            </a:pPr>
            <a:endParaRPr lang="sv-SE" sz="1800" b="1" dirty="0"/>
          </a:p>
          <a:p>
            <a:pPr marL="0" indent="0">
              <a:buNone/>
            </a:pPr>
            <a:r>
              <a:rPr lang="sv-SE" sz="1800" b="1" dirty="0"/>
              <a:t>Kommande funktionalitet i release 2.1 av SITHS eID Portal</a:t>
            </a:r>
          </a:p>
          <a:p>
            <a:pPr lvl="1"/>
            <a:r>
              <a:rPr lang="sv-SE" dirty="0"/>
              <a:t>Användaren kan själv låsa upp sitt SITHS-kort med hjälp av Mobilt SITHS eID via Mina sidor</a:t>
            </a:r>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r>
              <a:rPr lang="sv-SE" b="1" dirty="0"/>
              <a:t>	</a:t>
            </a:r>
          </a:p>
          <a:p>
            <a:pPr marL="180975" lvl="1" indent="0">
              <a:buNone/>
            </a:pPr>
            <a:r>
              <a:rPr lang="sv-SE" b="1" dirty="0"/>
              <a:t>	</a:t>
            </a:r>
          </a:p>
          <a:p>
            <a:pPr marL="180975" lvl="1" indent="0">
              <a:buNone/>
            </a:pPr>
            <a:endParaRPr lang="sv-SE" b="1" dirty="0"/>
          </a:p>
          <a:p>
            <a:pPr marL="180975" lvl="1" indent="0">
              <a:buNone/>
            </a:pPr>
            <a:r>
              <a:rPr lang="sv-SE" b="1" dirty="0"/>
              <a:t>	</a:t>
            </a:r>
          </a:p>
        </p:txBody>
      </p:sp>
      <p:pic>
        <p:nvPicPr>
          <p:cNvPr id="7" name="Bildobjekt 6">
            <a:extLst>
              <a:ext uri="{FF2B5EF4-FFF2-40B4-BE49-F238E27FC236}">
                <a16:creationId xmlns:a16="http://schemas.microsoft.com/office/drawing/2014/main" id="{14F43D3A-8EAE-0CB2-EFC9-1BA402124CD5}"/>
              </a:ext>
            </a:extLst>
          </p:cNvPr>
          <p:cNvPicPr>
            <a:picLocks noChangeAspect="1"/>
          </p:cNvPicPr>
          <p:nvPr/>
        </p:nvPicPr>
        <p:blipFill>
          <a:blip r:embed="rId3"/>
          <a:stretch>
            <a:fillRect/>
          </a:stretch>
        </p:blipFill>
        <p:spPr>
          <a:xfrm>
            <a:off x="254091" y="1846811"/>
            <a:ext cx="2458069" cy="3349264"/>
          </a:xfrm>
          <a:prstGeom prst="rect">
            <a:avLst/>
          </a:prstGeom>
        </p:spPr>
      </p:pic>
    </p:spTree>
    <p:extLst>
      <p:ext uri="{BB962C8B-B14F-4D97-AF65-F5344CB8AC3E}">
        <p14:creationId xmlns:p14="http://schemas.microsoft.com/office/powerpoint/2010/main" val="10218688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1220739" y="139325"/>
            <a:ext cx="10346267" cy="640141"/>
          </a:xfrm>
        </p:spPr>
        <p:txBody>
          <a:bodyPr/>
          <a:lstStyle/>
          <a:p>
            <a:r>
              <a:rPr lang="sv-SE" dirty="0"/>
              <a:t>Användaren har låst sitt SITHS-kort</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678204" cy="5006533"/>
          </a:xfrm>
        </p:spPr>
        <p:txBody>
          <a:bodyPr/>
          <a:lstStyle/>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r>
              <a:rPr lang="sv-SE" b="1" dirty="0"/>
              <a:t>	</a:t>
            </a:r>
          </a:p>
          <a:p>
            <a:pPr marL="180975" lvl="1" indent="0">
              <a:buNone/>
            </a:pPr>
            <a:r>
              <a:rPr lang="sv-SE" b="1" dirty="0"/>
              <a:t>	</a:t>
            </a:r>
          </a:p>
          <a:p>
            <a:pPr marL="180975" lvl="1" indent="0">
              <a:buNone/>
            </a:pPr>
            <a:endParaRPr lang="sv-SE" b="1" dirty="0"/>
          </a:p>
          <a:p>
            <a:pPr marL="180975" lvl="1" indent="0">
              <a:buNone/>
            </a:pPr>
            <a:r>
              <a:rPr lang="sv-SE" b="1" dirty="0"/>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sp>
        <p:nvSpPr>
          <p:cNvPr id="3" name="textruta 2">
            <a:extLst>
              <a:ext uri="{FF2B5EF4-FFF2-40B4-BE49-F238E27FC236}">
                <a16:creationId xmlns:a16="http://schemas.microsoft.com/office/drawing/2014/main" id="{3EA10661-0A83-69E0-EFB3-9C1746627A01}"/>
              </a:ext>
            </a:extLst>
          </p:cNvPr>
          <p:cNvSpPr txBox="1"/>
          <p:nvPr/>
        </p:nvSpPr>
        <p:spPr>
          <a:xfrm>
            <a:off x="1220739" y="643120"/>
            <a:ext cx="9440334" cy="1754326"/>
          </a:xfrm>
          <a:prstGeom prst="rect">
            <a:avLst/>
          </a:prstGeom>
          <a:noFill/>
        </p:spPr>
        <p:txBody>
          <a:bodyPr wrap="square">
            <a:spAutoFit/>
          </a:bodyPr>
          <a:lstStyle/>
          <a:p>
            <a:pPr marL="0" indent="0">
              <a:buNone/>
            </a:pPr>
            <a:endParaRPr lang="sv-SE" b="1" dirty="0"/>
          </a:p>
          <a:p>
            <a:pPr marL="0" indent="0">
              <a:buNone/>
            </a:pPr>
            <a:r>
              <a:rPr lang="sv-SE" b="1" dirty="0"/>
              <a:t>Hur ser jag om SITHS-kortet är beställt i SITHS eID Portal?</a:t>
            </a:r>
          </a:p>
          <a:p>
            <a:pPr marL="0" indent="0">
              <a:buNone/>
            </a:pPr>
            <a:endParaRPr lang="sv-SE" dirty="0"/>
          </a:p>
          <a:p>
            <a:pPr marL="0" indent="0">
              <a:buNone/>
            </a:pPr>
            <a:r>
              <a:rPr lang="sv-SE" dirty="0"/>
              <a:t>Om kortet har ett produktnummer tryckt på baksidan av kortet som börjar med </a:t>
            </a:r>
            <a:r>
              <a:rPr lang="sv-SE" b="1" dirty="0"/>
              <a:t>7</a:t>
            </a:r>
            <a:r>
              <a:rPr lang="sv-SE" dirty="0"/>
              <a:t>XX är kortet beställt i SITHS eID Portal</a:t>
            </a:r>
          </a:p>
          <a:p>
            <a:pPr marL="0" indent="0">
              <a:buNone/>
            </a:pPr>
            <a:r>
              <a:rPr lang="sv-SE" dirty="0"/>
              <a:t> </a:t>
            </a:r>
          </a:p>
        </p:txBody>
      </p:sp>
      <p:pic>
        <p:nvPicPr>
          <p:cNvPr id="6" name="Bildobjekt 5">
            <a:extLst>
              <a:ext uri="{FF2B5EF4-FFF2-40B4-BE49-F238E27FC236}">
                <a16:creationId xmlns:a16="http://schemas.microsoft.com/office/drawing/2014/main" id="{6AE7BCBA-EA91-1BCC-8AA6-3868D7BC5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7891" y="4186570"/>
            <a:ext cx="2308860" cy="1463040"/>
          </a:xfrm>
          <a:prstGeom prst="rect">
            <a:avLst/>
          </a:prstGeom>
          <a:noFill/>
          <a:ln>
            <a:noFill/>
          </a:ln>
        </p:spPr>
      </p:pic>
      <p:pic>
        <p:nvPicPr>
          <p:cNvPr id="7" name="Bildobjekt 6">
            <a:extLst>
              <a:ext uri="{FF2B5EF4-FFF2-40B4-BE49-F238E27FC236}">
                <a16:creationId xmlns:a16="http://schemas.microsoft.com/office/drawing/2014/main" id="{C543FE6B-F317-FB62-002C-8F8936201B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8637" y="4186570"/>
            <a:ext cx="2308860" cy="1447800"/>
          </a:xfrm>
          <a:prstGeom prst="rect">
            <a:avLst/>
          </a:prstGeom>
          <a:noFill/>
          <a:ln>
            <a:noFill/>
          </a:ln>
        </p:spPr>
      </p:pic>
      <p:pic>
        <p:nvPicPr>
          <p:cNvPr id="9" name="Bildobjekt 8">
            <a:extLst>
              <a:ext uri="{FF2B5EF4-FFF2-40B4-BE49-F238E27FC236}">
                <a16:creationId xmlns:a16="http://schemas.microsoft.com/office/drawing/2014/main" id="{08F43B83-6C74-95AF-ABF6-DC09EE8BFB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37" y="2708910"/>
            <a:ext cx="2247900" cy="1440180"/>
          </a:xfrm>
          <a:prstGeom prst="rect">
            <a:avLst/>
          </a:prstGeom>
          <a:noFill/>
          <a:ln>
            <a:noFill/>
          </a:ln>
        </p:spPr>
      </p:pic>
      <p:pic>
        <p:nvPicPr>
          <p:cNvPr id="10" name="Bildobjekt 9">
            <a:extLst>
              <a:ext uri="{FF2B5EF4-FFF2-40B4-BE49-F238E27FC236}">
                <a16:creationId xmlns:a16="http://schemas.microsoft.com/office/drawing/2014/main" id="{B913A8DC-7A1F-DDE8-0D8C-9CF270058A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7437" y="2708910"/>
            <a:ext cx="2278380" cy="1432560"/>
          </a:xfrm>
          <a:prstGeom prst="rect">
            <a:avLst/>
          </a:prstGeom>
          <a:noFill/>
          <a:ln>
            <a:noFill/>
          </a:ln>
        </p:spPr>
      </p:pic>
      <p:sp>
        <p:nvSpPr>
          <p:cNvPr id="11" name="Rektangel 10">
            <a:extLst>
              <a:ext uri="{FF2B5EF4-FFF2-40B4-BE49-F238E27FC236}">
                <a16:creationId xmlns:a16="http://schemas.microsoft.com/office/drawing/2014/main" id="{510066A3-2D08-79CC-544B-8423C04F693A}"/>
              </a:ext>
            </a:extLst>
          </p:cNvPr>
          <p:cNvSpPr/>
          <p:nvPr/>
        </p:nvSpPr>
        <p:spPr>
          <a:xfrm>
            <a:off x="5512402" y="3923060"/>
            <a:ext cx="401781" cy="17775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sp>
        <p:nvSpPr>
          <p:cNvPr id="13" name="Rektangel 12">
            <a:extLst>
              <a:ext uri="{FF2B5EF4-FFF2-40B4-BE49-F238E27FC236}">
                <a16:creationId xmlns:a16="http://schemas.microsoft.com/office/drawing/2014/main" id="{153ABC3A-C0BB-73AC-662E-5E673B53A93A}"/>
              </a:ext>
            </a:extLst>
          </p:cNvPr>
          <p:cNvSpPr/>
          <p:nvPr/>
        </p:nvSpPr>
        <p:spPr>
          <a:xfrm>
            <a:off x="5539125" y="5456613"/>
            <a:ext cx="401781" cy="17775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spTree>
    <p:extLst>
      <p:ext uri="{BB962C8B-B14F-4D97-AF65-F5344CB8AC3E}">
        <p14:creationId xmlns:p14="http://schemas.microsoft.com/office/powerpoint/2010/main" val="1525938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398037"/>
            <a:ext cx="10346267" cy="640141"/>
          </a:xfrm>
        </p:spPr>
        <p:txBody>
          <a:bodyPr/>
          <a:lstStyle/>
          <a:p>
            <a:r>
              <a:rPr lang="sv-SE" dirty="0"/>
              <a:t>Lås upp SITHS-kort vid personligt besök</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r>
              <a:rPr lang="sv-SE" b="1" dirty="0"/>
              <a:t>	</a:t>
            </a:r>
          </a:p>
          <a:p>
            <a:pPr marL="180975" lvl="1" indent="0">
              <a:buNone/>
            </a:pPr>
            <a:r>
              <a:rPr lang="sv-SE" b="1" dirty="0"/>
              <a:t>	</a:t>
            </a:r>
          </a:p>
          <a:p>
            <a:pPr marL="180975" lvl="1" indent="0">
              <a:buNone/>
            </a:pPr>
            <a:endParaRPr lang="sv-SE" b="1" dirty="0"/>
          </a:p>
          <a:p>
            <a:pPr marL="180975" lvl="1" indent="0">
              <a:buNone/>
            </a:pPr>
            <a:r>
              <a:rPr lang="sv-SE" b="1" dirty="0"/>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pic>
        <p:nvPicPr>
          <p:cNvPr id="19" name="Bildobjekt 18">
            <a:extLst>
              <a:ext uri="{FF2B5EF4-FFF2-40B4-BE49-F238E27FC236}">
                <a16:creationId xmlns:a16="http://schemas.microsoft.com/office/drawing/2014/main" id="{3EB765BB-02A3-4101-AF06-D867F5AB4E74}"/>
              </a:ext>
            </a:extLst>
          </p:cNvPr>
          <p:cNvPicPr>
            <a:picLocks noChangeAspect="1"/>
          </p:cNvPicPr>
          <p:nvPr/>
        </p:nvPicPr>
        <p:blipFill>
          <a:blip r:embed="rId3"/>
          <a:stretch>
            <a:fillRect/>
          </a:stretch>
        </p:blipFill>
        <p:spPr>
          <a:xfrm>
            <a:off x="7298999" y="1582340"/>
            <a:ext cx="4098967" cy="2677396"/>
          </a:xfrm>
          <a:prstGeom prst="rect">
            <a:avLst/>
          </a:prstGeom>
        </p:spPr>
      </p:pic>
      <p:pic>
        <p:nvPicPr>
          <p:cNvPr id="21" name="Bild 20">
            <a:extLst>
              <a:ext uri="{FF2B5EF4-FFF2-40B4-BE49-F238E27FC236}">
                <a16:creationId xmlns:a16="http://schemas.microsoft.com/office/drawing/2014/main" id="{B401EE7A-8CD6-4285-B907-DBB23CCC18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08382" y="1096565"/>
            <a:ext cx="485775" cy="485775"/>
          </a:xfrm>
          <a:prstGeom prst="rect">
            <a:avLst/>
          </a:prstGeom>
        </p:spPr>
      </p:pic>
      <p:sp>
        <p:nvSpPr>
          <p:cNvPr id="24" name="textruta 23">
            <a:extLst>
              <a:ext uri="{FF2B5EF4-FFF2-40B4-BE49-F238E27FC236}">
                <a16:creationId xmlns:a16="http://schemas.microsoft.com/office/drawing/2014/main" id="{15D73637-1F08-41A3-86A3-2944FF40DE13}"/>
              </a:ext>
            </a:extLst>
          </p:cNvPr>
          <p:cNvSpPr txBox="1"/>
          <p:nvPr/>
        </p:nvSpPr>
        <p:spPr>
          <a:xfrm>
            <a:off x="476250" y="1582340"/>
            <a:ext cx="6417360" cy="418576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sv-SE" sz="1600" dirty="0"/>
              <a:t>Krävs ett personligt besök</a:t>
            </a:r>
          </a:p>
          <a:p>
            <a:pPr algn="l"/>
            <a:endParaRPr lang="sv-SE" sz="1600" dirty="0"/>
          </a:p>
          <a:p>
            <a:pPr marL="285750" indent="-285750" algn="l">
              <a:buFont typeface="Arial" panose="020B0604020202020204" pitchFamily="34" charset="0"/>
              <a:buChar char="•"/>
            </a:pPr>
            <a:r>
              <a:rPr lang="sv-SE" sz="1600" dirty="0"/>
              <a:t>Krävs minst behörighetsrollen Handläggare</a:t>
            </a:r>
          </a:p>
          <a:p>
            <a:pPr marL="285750" indent="-285750" algn="l">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Tjänsten säkerställer att både ID-administratören och Användarens kort sitter i kortläsaren under upplåsningen</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Identifiering ska göras enligt gällande rutin</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Skickas  en notifiering om att ett upplåsningsförsök gjorts till Användarens e-postadress</a:t>
            </a:r>
          </a:p>
          <a:p>
            <a:endParaRPr lang="sv-SE" sz="1600" dirty="0"/>
          </a:p>
          <a:p>
            <a:pPr marL="285750" indent="-285750">
              <a:buFont typeface="Arial" panose="020B0604020202020204" pitchFamily="34" charset="0"/>
              <a:buChar char="•"/>
            </a:pPr>
            <a:r>
              <a:rPr lang="sv-SE" sz="1600" dirty="0"/>
              <a:t>Fungerar endast för kortprodukter som beställts via SITHS eID Portal. Dvs. kortprodukter som startar på </a:t>
            </a:r>
            <a:r>
              <a:rPr lang="sv-SE" sz="1600" b="1" dirty="0"/>
              <a:t>7</a:t>
            </a:r>
            <a:r>
              <a:rPr lang="sv-SE" sz="1600" dirty="0"/>
              <a:t>XX</a:t>
            </a:r>
          </a:p>
          <a:p>
            <a:endParaRPr lang="sv-SE" sz="1600" i="1" dirty="0"/>
          </a:p>
          <a:p>
            <a:endParaRPr lang="sv-SE" sz="1600" dirty="0"/>
          </a:p>
          <a:p>
            <a:pPr algn="l"/>
            <a:endParaRPr lang="sv-SE" sz="1600" dirty="0" err="1"/>
          </a:p>
        </p:txBody>
      </p:sp>
      <p:pic>
        <p:nvPicPr>
          <p:cNvPr id="9" name="Bildobjekt 8">
            <a:extLst>
              <a:ext uri="{FF2B5EF4-FFF2-40B4-BE49-F238E27FC236}">
                <a16:creationId xmlns:a16="http://schemas.microsoft.com/office/drawing/2014/main" id="{732A5532-C704-45D2-8CEB-89A6F9081E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8999" y="4635987"/>
            <a:ext cx="2874232" cy="1821295"/>
          </a:xfrm>
          <a:prstGeom prst="rect">
            <a:avLst/>
          </a:prstGeom>
          <a:noFill/>
          <a:ln>
            <a:noFill/>
          </a:ln>
        </p:spPr>
      </p:pic>
      <p:sp>
        <p:nvSpPr>
          <p:cNvPr id="2" name="Rektangel 1">
            <a:extLst>
              <a:ext uri="{FF2B5EF4-FFF2-40B4-BE49-F238E27FC236}">
                <a16:creationId xmlns:a16="http://schemas.microsoft.com/office/drawing/2014/main" id="{0AD8820B-489C-4E55-8975-78F7936C2F0E}"/>
              </a:ext>
            </a:extLst>
          </p:cNvPr>
          <p:cNvSpPr/>
          <p:nvPr/>
        </p:nvSpPr>
        <p:spPr>
          <a:xfrm>
            <a:off x="7377956" y="6224235"/>
            <a:ext cx="577048" cy="233047"/>
          </a:xfrm>
          <a:prstGeom prst="rect">
            <a:avLst/>
          </a:prstGeom>
          <a:noFill/>
          <a:ln w="28575">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spTree>
    <p:extLst>
      <p:ext uri="{BB962C8B-B14F-4D97-AF65-F5344CB8AC3E}">
        <p14:creationId xmlns:p14="http://schemas.microsoft.com/office/powerpoint/2010/main" val="8167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544597"/>
            <a:ext cx="10346267" cy="549912"/>
          </a:xfrm>
        </p:spPr>
        <p:txBody>
          <a:bodyPr/>
          <a:lstStyle/>
          <a:p>
            <a:r>
              <a:rPr lang="sv-SE" dirty="0"/>
              <a:t>Lås upp SITHS-kort vid personligt besök</a:t>
            </a:r>
          </a:p>
        </p:txBody>
      </p:sp>
      <p:pic>
        <p:nvPicPr>
          <p:cNvPr id="4" name="Bildobjekt 3">
            <a:extLst>
              <a:ext uri="{FF2B5EF4-FFF2-40B4-BE49-F238E27FC236}">
                <a16:creationId xmlns:a16="http://schemas.microsoft.com/office/drawing/2014/main" id="{347AE091-B8C4-08E0-6A92-6B52A8CC4B44}"/>
              </a:ext>
            </a:extLst>
          </p:cNvPr>
          <p:cNvPicPr>
            <a:picLocks noChangeAspect="1"/>
          </p:cNvPicPr>
          <p:nvPr/>
        </p:nvPicPr>
        <p:blipFill>
          <a:blip r:embed="rId3"/>
          <a:stretch>
            <a:fillRect/>
          </a:stretch>
        </p:blipFill>
        <p:spPr>
          <a:xfrm>
            <a:off x="2276015" y="1094509"/>
            <a:ext cx="5932804" cy="5550042"/>
          </a:xfrm>
          <a:prstGeom prst="rect">
            <a:avLst/>
          </a:prstGeom>
        </p:spPr>
      </p:pic>
      <p:cxnSp>
        <p:nvCxnSpPr>
          <p:cNvPr id="5" name="Rak pilkoppling 4">
            <a:extLst>
              <a:ext uri="{FF2B5EF4-FFF2-40B4-BE49-F238E27FC236}">
                <a16:creationId xmlns:a16="http://schemas.microsoft.com/office/drawing/2014/main" id="{9311A57E-4EB8-9600-92EE-D288AF6735F4}"/>
              </a:ext>
            </a:extLst>
          </p:cNvPr>
          <p:cNvCxnSpPr>
            <a:cxnSpLocks/>
          </p:cNvCxnSpPr>
          <p:nvPr/>
        </p:nvCxnSpPr>
        <p:spPr>
          <a:xfrm flipH="1">
            <a:off x="7336835" y="5579276"/>
            <a:ext cx="7819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5097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94325"/>
            <a:ext cx="10346267" cy="549912"/>
          </a:xfrm>
        </p:spPr>
        <p:txBody>
          <a:bodyPr/>
          <a:lstStyle/>
          <a:p>
            <a:r>
              <a:rPr lang="sv-SE" dirty="0"/>
              <a:t>Lås upp SITHS-kort vid personligt besök</a:t>
            </a:r>
          </a:p>
        </p:txBody>
      </p:sp>
      <p:pic>
        <p:nvPicPr>
          <p:cNvPr id="7" name="Bildobjekt 6">
            <a:extLst>
              <a:ext uri="{FF2B5EF4-FFF2-40B4-BE49-F238E27FC236}">
                <a16:creationId xmlns:a16="http://schemas.microsoft.com/office/drawing/2014/main" id="{D68BC1E2-6303-C61D-518C-989466C2D6BE}"/>
              </a:ext>
            </a:extLst>
          </p:cNvPr>
          <p:cNvPicPr>
            <a:picLocks noChangeAspect="1"/>
          </p:cNvPicPr>
          <p:nvPr/>
        </p:nvPicPr>
        <p:blipFill>
          <a:blip r:embed="rId3"/>
          <a:stretch>
            <a:fillRect/>
          </a:stretch>
        </p:blipFill>
        <p:spPr>
          <a:xfrm>
            <a:off x="1532974" y="699654"/>
            <a:ext cx="7756547" cy="5781783"/>
          </a:xfrm>
          <a:prstGeom prst="rect">
            <a:avLst/>
          </a:prstGeom>
        </p:spPr>
      </p:pic>
      <p:pic>
        <p:nvPicPr>
          <p:cNvPr id="9" name="Bildobjekt 8">
            <a:extLst>
              <a:ext uri="{FF2B5EF4-FFF2-40B4-BE49-F238E27FC236}">
                <a16:creationId xmlns:a16="http://schemas.microsoft.com/office/drawing/2014/main" id="{EC4CEF97-E9DC-8B57-2F9D-7E34B6DE4162}"/>
              </a:ext>
            </a:extLst>
          </p:cNvPr>
          <p:cNvPicPr>
            <a:picLocks noChangeAspect="1"/>
          </p:cNvPicPr>
          <p:nvPr/>
        </p:nvPicPr>
        <p:blipFill>
          <a:blip r:embed="rId4"/>
          <a:stretch>
            <a:fillRect/>
          </a:stretch>
        </p:blipFill>
        <p:spPr>
          <a:xfrm>
            <a:off x="7744740" y="1844710"/>
            <a:ext cx="3409256" cy="3461582"/>
          </a:xfrm>
          <a:prstGeom prst="rect">
            <a:avLst/>
          </a:prstGeom>
        </p:spPr>
      </p:pic>
      <p:cxnSp>
        <p:nvCxnSpPr>
          <p:cNvPr id="10" name="Rak pilkoppling 9">
            <a:extLst>
              <a:ext uri="{FF2B5EF4-FFF2-40B4-BE49-F238E27FC236}">
                <a16:creationId xmlns:a16="http://schemas.microsoft.com/office/drawing/2014/main" id="{7493C548-F80B-4A8B-EB7D-0A3314F82F4A}"/>
              </a:ext>
            </a:extLst>
          </p:cNvPr>
          <p:cNvCxnSpPr>
            <a:cxnSpLocks/>
          </p:cNvCxnSpPr>
          <p:nvPr/>
        </p:nvCxnSpPr>
        <p:spPr>
          <a:xfrm flipV="1">
            <a:off x="8577245" y="5306292"/>
            <a:ext cx="185755" cy="748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605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177452"/>
            <a:ext cx="10346267" cy="549912"/>
          </a:xfrm>
        </p:spPr>
        <p:txBody>
          <a:bodyPr/>
          <a:lstStyle/>
          <a:p>
            <a:r>
              <a:rPr lang="sv-SE" dirty="0"/>
              <a:t>Lås upp SITHS-kort vid personligt besök</a:t>
            </a:r>
          </a:p>
        </p:txBody>
      </p:sp>
      <p:pic>
        <p:nvPicPr>
          <p:cNvPr id="4" name="Bildobjekt 3">
            <a:extLst>
              <a:ext uri="{FF2B5EF4-FFF2-40B4-BE49-F238E27FC236}">
                <a16:creationId xmlns:a16="http://schemas.microsoft.com/office/drawing/2014/main" id="{59BBFD4A-1B01-CAA6-E51B-5F94E1B6625F}"/>
              </a:ext>
            </a:extLst>
          </p:cNvPr>
          <p:cNvPicPr>
            <a:picLocks noChangeAspect="1"/>
          </p:cNvPicPr>
          <p:nvPr/>
        </p:nvPicPr>
        <p:blipFill>
          <a:blip r:embed="rId3"/>
          <a:stretch>
            <a:fillRect/>
          </a:stretch>
        </p:blipFill>
        <p:spPr>
          <a:xfrm>
            <a:off x="1477880" y="727364"/>
            <a:ext cx="8539536" cy="5883261"/>
          </a:xfrm>
          <a:prstGeom prst="rect">
            <a:avLst/>
          </a:prstGeom>
        </p:spPr>
      </p:pic>
      <p:cxnSp>
        <p:nvCxnSpPr>
          <p:cNvPr id="3" name="Rak pilkoppling 2">
            <a:extLst>
              <a:ext uri="{FF2B5EF4-FFF2-40B4-BE49-F238E27FC236}">
                <a16:creationId xmlns:a16="http://schemas.microsoft.com/office/drawing/2014/main" id="{AD0B013C-AE3C-B7B0-B997-34E763E97669}"/>
              </a:ext>
            </a:extLst>
          </p:cNvPr>
          <p:cNvCxnSpPr>
            <a:cxnSpLocks/>
          </p:cNvCxnSpPr>
          <p:nvPr/>
        </p:nvCxnSpPr>
        <p:spPr>
          <a:xfrm flipH="1">
            <a:off x="9174480" y="6250577"/>
            <a:ext cx="5061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945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177452"/>
            <a:ext cx="10346267" cy="549912"/>
          </a:xfrm>
        </p:spPr>
        <p:txBody>
          <a:bodyPr/>
          <a:lstStyle/>
          <a:p>
            <a:r>
              <a:rPr lang="sv-SE" dirty="0"/>
              <a:t>Lås upp SITHS-kort vid personligt besök</a:t>
            </a:r>
          </a:p>
        </p:txBody>
      </p:sp>
      <p:pic>
        <p:nvPicPr>
          <p:cNvPr id="4" name="Bildobjekt 3">
            <a:extLst>
              <a:ext uri="{FF2B5EF4-FFF2-40B4-BE49-F238E27FC236}">
                <a16:creationId xmlns:a16="http://schemas.microsoft.com/office/drawing/2014/main" id="{59BBFD4A-1B01-CAA6-E51B-5F94E1B6625F}"/>
              </a:ext>
            </a:extLst>
          </p:cNvPr>
          <p:cNvPicPr>
            <a:picLocks noChangeAspect="1"/>
          </p:cNvPicPr>
          <p:nvPr/>
        </p:nvPicPr>
        <p:blipFill>
          <a:blip r:embed="rId3"/>
          <a:stretch>
            <a:fillRect/>
          </a:stretch>
        </p:blipFill>
        <p:spPr>
          <a:xfrm>
            <a:off x="1477880" y="727364"/>
            <a:ext cx="8539536" cy="5883261"/>
          </a:xfrm>
          <a:prstGeom prst="rect">
            <a:avLst/>
          </a:prstGeom>
        </p:spPr>
      </p:pic>
      <p:pic>
        <p:nvPicPr>
          <p:cNvPr id="7" name="Bildobjekt 6">
            <a:extLst>
              <a:ext uri="{FF2B5EF4-FFF2-40B4-BE49-F238E27FC236}">
                <a16:creationId xmlns:a16="http://schemas.microsoft.com/office/drawing/2014/main" id="{D3958447-2552-EDC3-57E6-8B285CC1A2D4}"/>
              </a:ext>
            </a:extLst>
          </p:cNvPr>
          <p:cNvPicPr>
            <a:picLocks noChangeAspect="1"/>
          </p:cNvPicPr>
          <p:nvPr/>
        </p:nvPicPr>
        <p:blipFill>
          <a:blip r:embed="rId4"/>
          <a:stretch>
            <a:fillRect/>
          </a:stretch>
        </p:blipFill>
        <p:spPr>
          <a:xfrm>
            <a:off x="1240430" y="727364"/>
            <a:ext cx="9396274" cy="6226080"/>
          </a:xfrm>
          <a:prstGeom prst="rect">
            <a:avLst/>
          </a:prstGeom>
        </p:spPr>
      </p:pic>
    </p:spTree>
    <p:extLst>
      <p:ext uri="{BB962C8B-B14F-4D97-AF65-F5344CB8AC3E}">
        <p14:creationId xmlns:p14="http://schemas.microsoft.com/office/powerpoint/2010/main" val="24734103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177452"/>
            <a:ext cx="10346267" cy="549912"/>
          </a:xfrm>
        </p:spPr>
        <p:txBody>
          <a:bodyPr/>
          <a:lstStyle/>
          <a:p>
            <a:r>
              <a:rPr lang="sv-SE" dirty="0"/>
              <a:t>Lås upp SITHS-kort vid personligt besök</a:t>
            </a:r>
          </a:p>
        </p:txBody>
      </p:sp>
      <p:pic>
        <p:nvPicPr>
          <p:cNvPr id="4" name="Bildobjekt 3">
            <a:extLst>
              <a:ext uri="{FF2B5EF4-FFF2-40B4-BE49-F238E27FC236}">
                <a16:creationId xmlns:a16="http://schemas.microsoft.com/office/drawing/2014/main" id="{F1213DBD-9E08-C8A6-379F-C139D9969BED}"/>
              </a:ext>
            </a:extLst>
          </p:cNvPr>
          <p:cNvPicPr>
            <a:picLocks noChangeAspect="1"/>
          </p:cNvPicPr>
          <p:nvPr/>
        </p:nvPicPr>
        <p:blipFill>
          <a:blip r:embed="rId3"/>
          <a:stretch>
            <a:fillRect/>
          </a:stretch>
        </p:blipFill>
        <p:spPr>
          <a:xfrm>
            <a:off x="2966529" y="859731"/>
            <a:ext cx="7708398" cy="5446076"/>
          </a:xfrm>
          <a:prstGeom prst="rect">
            <a:avLst/>
          </a:prstGeom>
        </p:spPr>
      </p:pic>
      <p:pic>
        <p:nvPicPr>
          <p:cNvPr id="6" name="Bildobjekt 5">
            <a:extLst>
              <a:ext uri="{FF2B5EF4-FFF2-40B4-BE49-F238E27FC236}">
                <a16:creationId xmlns:a16="http://schemas.microsoft.com/office/drawing/2014/main" id="{CEDB8ED9-CE83-9233-2876-EA5B1700B78A}"/>
              </a:ext>
            </a:extLst>
          </p:cNvPr>
          <p:cNvPicPr>
            <a:picLocks noChangeAspect="1"/>
          </p:cNvPicPr>
          <p:nvPr/>
        </p:nvPicPr>
        <p:blipFill>
          <a:blip r:embed="rId4"/>
          <a:stretch>
            <a:fillRect/>
          </a:stretch>
        </p:blipFill>
        <p:spPr>
          <a:xfrm>
            <a:off x="159327" y="1392382"/>
            <a:ext cx="2374483" cy="3532909"/>
          </a:xfrm>
          <a:prstGeom prst="rect">
            <a:avLst/>
          </a:prstGeom>
        </p:spPr>
      </p:pic>
    </p:spTree>
    <p:extLst>
      <p:ext uri="{BB962C8B-B14F-4D97-AF65-F5344CB8AC3E}">
        <p14:creationId xmlns:p14="http://schemas.microsoft.com/office/powerpoint/2010/main" val="86109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r>
              <a:rPr lang="sv-SE"/>
              <a:t>Hämta 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cxnSp>
        <p:nvCxnSpPr>
          <p:cNvPr id="15" name="Rak pilkoppling 14">
            <a:extLst>
              <a:ext uri="{FF2B5EF4-FFF2-40B4-BE49-F238E27FC236}">
                <a16:creationId xmlns:a16="http://schemas.microsoft.com/office/drawing/2014/main" id="{35C6A137-B820-4D72-9E58-15C8C81D72C9}"/>
              </a:ext>
            </a:extLst>
          </p:cNvPr>
          <p:cNvCxnSpPr/>
          <p:nvPr/>
        </p:nvCxnSpPr>
        <p:spPr>
          <a:xfrm flipH="1">
            <a:off x="9445451" y="4783015"/>
            <a:ext cx="63304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F0F23D84-EFF2-90D1-1F14-014A053229AA}"/>
              </a:ext>
            </a:extLst>
          </p:cNvPr>
          <p:cNvPicPr>
            <a:picLocks noChangeAspect="1"/>
          </p:cNvPicPr>
          <p:nvPr/>
        </p:nvPicPr>
        <p:blipFill>
          <a:blip r:embed="rId3"/>
          <a:stretch>
            <a:fillRect/>
          </a:stretch>
        </p:blipFill>
        <p:spPr>
          <a:xfrm>
            <a:off x="1588377" y="746515"/>
            <a:ext cx="9015241" cy="5654530"/>
          </a:xfrm>
          <a:prstGeom prst="rect">
            <a:avLst/>
          </a:prstGeom>
        </p:spPr>
      </p:pic>
    </p:spTree>
    <p:extLst>
      <p:ext uri="{BB962C8B-B14F-4D97-AF65-F5344CB8AC3E}">
        <p14:creationId xmlns:p14="http://schemas.microsoft.com/office/powerpoint/2010/main" val="113805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177452"/>
            <a:ext cx="10346267" cy="549912"/>
          </a:xfrm>
        </p:spPr>
        <p:txBody>
          <a:bodyPr/>
          <a:lstStyle/>
          <a:p>
            <a:r>
              <a:rPr lang="sv-SE" dirty="0"/>
              <a:t>Lås upp SITHS-kort vid personligt besök</a:t>
            </a:r>
          </a:p>
        </p:txBody>
      </p:sp>
      <p:pic>
        <p:nvPicPr>
          <p:cNvPr id="5" name="Bildobjekt 4">
            <a:extLst>
              <a:ext uri="{FF2B5EF4-FFF2-40B4-BE49-F238E27FC236}">
                <a16:creationId xmlns:a16="http://schemas.microsoft.com/office/drawing/2014/main" id="{CC69C527-5D8F-9C47-7AAA-7885F48F1587}"/>
              </a:ext>
            </a:extLst>
          </p:cNvPr>
          <p:cNvPicPr>
            <a:picLocks noChangeAspect="1"/>
          </p:cNvPicPr>
          <p:nvPr/>
        </p:nvPicPr>
        <p:blipFill>
          <a:blip r:embed="rId3"/>
          <a:stretch>
            <a:fillRect/>
          </a:stretch>
        </p:blipFill>
        <p:spPr>
          <a:xfrm>
            <a:off x="2526433" y="734657"/>
            <a:ext cx="6479022" cy="5945891"/>
          </a:xfrm>
          <a:prstGeom prst="rect">
            <a:avLst/>
          </a:prstGeom>
        </p:spPr>
      </p:pic>
    </p:spTree>
    <p:extLst>
      <p:ext uri="{BB962C8B-B14F-4D97-AF65-F5344CB8AC3E}">
        <p14:creationId xmlns:p14="http://schemas.microsoft.com/office/powerpoint/2010/main" val="28404079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F7D158-B576-5409-36D2-4791B3BD8640}"/>
              </a:ext>
            </a:extLst>
          </p:cNvPr>
          <p:cNvSpPr>
            <a:spLocks noGrp="1"/>
          </p:cNvSpPr>
          <p:nvPr>
            <p:ph type="title"/>
          </p:nvPr>
        </p:nvSpPr>
        <p:spPr>
          <a:xfrm>
            <a:off x="922866" y="177452"/>
            <a:ext cx="10346267" cy="549912"/>
          </a:xfrm>
        </p:spPr>
        <p:txBody>
          <a:bodyPr/>
          <a:lstStyle/>
          <a:p>
            <a:r>
              <a:rPr lang="sv-SE" dirty="0"/>
              <a:t>Lås upp SITHS-kort vid personligt besök</a:t>
            </a:r>
          </a:p>
        </p:txBody>
      </p:sp>
      <p:pic>
        <p:nvPicPr>
          <p:cNvPr id="4" name="Bildobjekt 3">
            <a:extLst>
              <a:ext uri="{FF2B5EF4-FFF2-40B4-BE49-F238E27FC236}">
                <a16:creationId xmlns:a16="http://schemas.microsoft.com/office/drawing/2014/main" id="{0BB8648E-398A-A789-02EA-6447357F8E2A}"/>
              </a:ext>
            </a:extLst>
          </p:cNvPr>
          <p:cNvPicPr>
            <a:picLocks noChangeAspect="1"/>
          </p:cNvPicPr>
          <p:nvPr/>
        </p:nvPicPr>
        <p:blipFill>
          <a:blip r:embed="rId3"/>
          <a:stretch>
            <a:fillRect/>
          </a:stretch>
        </p:blipFill>
        <p:spPr>
          <a:xfrm>
            <a:off x="784320" y="907274"/>
            <a:ext cx="9730509" cy="4939344"/>
          </a:xfrm>
          <a:prstGeom prst="rect">
            <a:avLst/>
          </a:prstGeom>
        </p:spPr>
      </p:pic>
    </p:spTree>
    <p:extLst>
      <p:ext uri="{BB962C8B-B14F-4D97-AF65-F5344CB8AC3E}">
        <p14:creationId xmlns:p14="http://schemas.microsoft.com/office/powerpoint/2010/main" val="3883194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913A7F-3734-8722-B34A-EA2C89968428}"/>
              </a:ext>
            </a:extLst>
          </p:cNvPr>
          <p:cNvSpPr>
            <a:spLocks noGrp="1"/>
          </p:cNvSpPr>
          <p:nvPr>
            <p:ph type="title"/>
          </p:nvPr>
        </p:nvSpPr>
        <p:spPr>
          <a:xfrm>
            <a:off x="922866" y="238524"/>
            <a:ext cx="10346267" cy="812286"/>
          </a:xfrm>
        </p:spPr>
        <p:txBody>
          <a:bodyPr/>
          <a:lstStyle/>
          <a:p>
            <a:r>
              <a:rPr lang="sv-SE" dirty="0"/>
              <a:t>Lås upp SITHS-kort i SITHS eID-</a:t>
            </a:r>
            <a:r>
              <a:rPr lang="sv-SE" dirty="0" err="1"/>
              <a:t>app</a:t>
            </a:r>
            <a:endParaRPr lang="sv-SE" dirty="0"/>
          </a:p>
        </p:txBody>
      </p:sp>
      <p:pic>
        <p:nvPicPr>
          <p:cNvPr id="4" name="Bildobjekt 3">
            <a:extLst>
              <a:ext uri="{FF2B5EF4-FFF2-40B4-BE49-F238E27FC236}">
                <a16:creationId xmlns:a16="http://schemas.microsoft.com/office/drawing/2014/main" id="{76B84206-FD17-BAA5-F26D-3F255E0C2FF8}"/>
              </a:ext>
            </a:extLst>
          </p:cNvPr>
          <p:cNvPicPr>
            <a:picLocks noChangeAspect="1"/>
          </p:cNvPicPr>
          <p:nvPr/>
        </p:nvPicPr>
        <p:blipFill>
          <a:blip r:embed="rId3"/>
          <a:stretch>
            <a:fillRect/>
          </a:stretch>
        </p:blipFill>
        <p:spPr>
          <a:xfrm>
            <a:off x="5436585" y="1990103"/>
            <a:ext cx="3139712" cy="4320914"/>
          </a:xfrm>
          <a:prstGeom prst="rect">
            <a:avLst/>
          </a:prstGeom>
        </p:spPr>
        <p:style>
          <a:lnRef idx="2">
            <a:schemeClr val="dk1"/>
          </a:lnRef>
          <a:fillRef idx="1">
            <a:schemeClr val="lt1"/>
          </a:fillRef>
          <a:effectRef idx="0">
            <a:schemeClr val="dk1"/>
          </a:effectRef>
          <a:fontRef idx="minor">
            <a:schemeClr val="dk1"/>
          </a:fontRef>
        </p:style>
      </p:pic>
      <p:pic>
        <p:nvPicPr>
          <p:cNvPr id="6" name="Bildobjekt 5">
            <a:extLst>
              <a:ext uri="{FF2B5EF4-FFF2-40B4-BE49-F238E27FC236}">
                <a16:creationId xmlns:a16="http://schemas.microsoft.com/office/drawing/2014/main" id="{7509BF9F-0372-2C98-6E2D-F8369FF35E0B}"/>
              </a:ext>
            </a:extLst>
          </p:cNvPr>
          <p:cNvPicPr>
            <a:picLocks noChangeAspect="1"/>
          </p:cNvPicPr>
          <p:nvPr/>
        </p:nvPicPr>
        <p:blipFill>
          <a:blip r:embed="rId4"/>
          <a:stretch>
            <a:fillRect/>
          </a:stretch>
        </p:blipFill>
        <p:spPr>
          <a:xfrm>
            <a:off x="8820771" y="1990099"/>
            <a:ext cx="3078282" cy="4197657"/>
          </a:xfrm>
          <a:prstGeom prst="rect">
            <a:avLst/>
          </a:prstGeom>
        </p:spPr>
        <p:style>
          <a:lnRef idx="2">
            <a:schemeClr val="dk1"/>
          </a:lnRef>
          <a:fillRef idx="1">
            <a:schemeClr val="lt1"/>
          </a:fillRef>
          <a:effectRef idx="0">
            <a:schemeClr val="dk1"/>
          </a:effectRef>
          <a:fontRef idx="minor">
            <a:schemeClr val="dk1"/>
          </a:fontRef>
        </p:style>
      </p:pic>
      <p:pic>
        <p:nvPicPr>
          <p:cNvPr id="10" name="Bildobjekt 9">
            <a:extLst>
              <a:ext uri="{FF2B5EF4-FFF2-40B4-BE49-F238E27FC236}">
                <a16:creationId xmlns:a16="http://schemas.microsoft.com/office/drawing/2014/main" id="{E5832ACD-A131-23C2-31AE-AD899B860AB4}"/>
              </a:ext>
            </a:extLst>
          </p:cNvPr>
          <p:cNvPicPr>
            <a:picLocks noChangeAspect="1"/>
          </p:cNvPicPr>
          <p:nvPr/>
        </p:nvPicPr>
        <p:blipFill>
          <a:blip r:embed="rId5"/>
          <a:stretch>
            <a:fillRect/>
          </a:stretch>
        </p:blipFill>
        <p:spPr>
          <a:xfrm>
            <a:off x="2090502" y="1990382"/>
            <a:ext cx="3101609" cy="4343776"/>
          </a:xfrm>
          <a:prstGeom prst="rect">
            <a:avLst/>
          </a:prstGeom>
        </p:spPr>
        <p:style>
          <a:lnRef idx="2">
            <a:schemeClr val="dk1"/>
          </a:lnRef>
          <a:fillRef idx="1">
            <a:schemeClr val="lt1"/>
          </a:fillRef>
          <a:effectRef idx="0">
            <a:schemeClr val="dk1"/>
          </a:effectRef>
          <a:fontRef idx="minor">
            <a:schemeClr val="dk1"/>
          </a:fontRef>
        </p:style>
      </p:pic>
      <p:pic>
        <p:nvPicPr>
          <p:cNvPr id="14" name="Bildobjekt 13">
            <a:extLst>
              <a:ext uri="{FF2B5EF4-FFF2-40B4-BE49-F238E27FC236}">
                <a16:creationId xmlns:a16="http://schemas.microsoft.com/office/drawing/2014/main" id="{C5BB4EF8-7DF2-5E85-BAC2-EE1349A62E10}"/>
              </a:ext>
            </a:extLst>
          </p:cNvPr>
          <p:cNvPicPr>
            <a:picLocks noChangeAspect="1"/>
          </p:cNvPicPr>
          <p:nvPr/>
        </p:nvPicPr>
        <p:blipFill>
          <a:blip r:embed="rId6"/>
          <a:stretch>
            <a:fillRect/>
          </a:stretch>
        </p:blipFill>
        <p:spPr>
          <a:xfrm>
            <a:off x="159563" y="3411967"/>
            <a:ext cx="1773801" cy="294689"/>
          </a:xfrm>
          <a:prstGeom prst="rect">
            <a:avLst/>
          </a:prstGeom>
        </p:spPr>
      </p:pic>
      <p:cxnSp>
        <p:nvCxnSpPr>
          <p:cNvPr id="3" name="Rak pilkoppling 2">
            <a:extLst>
              <a:ext uri="{FF2B5EF4-FFF2-40B4-BE49-F238E27FC236}">
                <a16:creationId xmlns:a16="http://schemas.microsoft.com/office/drawing/2014/main" id="{C5D22CA0-C6C9-F3C1-4DAF-15F89867BF73}"/>
              </a:ext>
            </a:extLst>
          </p:cNvPr>
          <p:cNvCxnSpPr>
            <a:cxnSpLocks/>
          </p:cNvCxnSpPr>
          <p:nvPr/>
        </p:nvCxnSpPr>
        <p:spPr>
          <a:xfrm flipV="1">
            <a:off x="599197" y="3706656"/>
            <a:ext cx="0" cy="615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45484B45-49B9-E194-D4AF-C39F104ABB2B}"/>
              </a:ext>
            </a:extLst>
          </p:cNvPr>
          <p:cNvPicPr>
            <a:picLocks noChangeAspect="1"/>
          </p:cNvPicPr>
          <p:nvPr/>
        </p:nvPicPr>
        <p:blipFill>
          <a:blip r:embed="rId7"/>
          <a:stretch>
            <a:fillRect/>
          </a:stretch>
        </p:blipFill>
        <p:spPr>
          <a:xfrm>
            <a:off x="159563" y="1990103"/>
            <a:ext cx="1851820" cy="1272650"/>
          </a:xfrm>
          <a:prstGeom prst="rect">
            <a:avLst/>
          </a:prstGeom>
        </p:spPr>
        <p:style>
          <a:lnRef idx="2">
            <a:schemeClr val="dk1"/>
          </a:lnRef>
          <a:fillRef idx="1">
            <a:schemeClr val="lt1"/>
          </a:fillRef>
          <a:effectRef idx="0">
            <a:schemeClr val="dk1"/>
          </a:effectRef>
          <a:fontRef idx="minor">
            <a:schemeClr val="dk1"/>
          </a:fontRef>
        </p:style>
      </p:pic>
      <p:sp>
        <p:nvSpPr>
          <p:cNvPr id="11" name="Ellips 10">
            <a:extLst>
              <a:ext uri="{FF2B5EF4-FFF2-40B4-BE49-F238E27FC236}">
                <a16:creationId xmlns:a16="http://schemas.microsoft.com/office/drawing/2014/main" id="{E1E8B993-5CA9-2282-D58C-0FC1AB7A0E61}"/>
              </a:ext>
            </a:extLst>
          </p:cNvPr>
          <p:cNvSpPr/>
          <p:nvPr/>
        </p:nvSpPr>
        <p:spPr>
          <a:xfrm>
            <a:off x="582173" y="1255211"/>
            <a:ext cx="464290" cy="530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ln w="22225">
                  <a:solidFill>
                    <a:schemeClr val="accent2"/>
                  </a:solidFill>
                  <a:prstDash val="solid"/>
                </a:ln>
                <a:solidFill>
                  <a:schemeClr val="accent2">
                    <a:lumMod val="40000"/>
                    <a:lumOff val="60000"/>
                  </a:schemeClr>
                </a:solidFill>
              </a:rPr>
              <a:t>1</a:t>
            </a:r>
          </a:p>
        </p:txBody>
      </p:sp>
      <p:sp>
        <p:nvSpPr>
          <p:cNvPr id="17" name="Ellips 16">
            <a:extLst>
              <a:ext uri="{FF2B5EF4-FFF2-40B4-BE49-F238E27FC236}">
                <a16:creationId xmlns:a16="http://schemas.microsoft.com/office/drawing/2014/main" id="{E1E2CE1F-FDE2-097C-328E-AD25CA60A14F}"/>
              </a:ext>
            </a:extLst>
          </p:cNvPr>
          <p:cNvSpPr/>
          <p:nvPr/>
        </p:nvSpPr>
        <p:spPr>
          <a:xfrm>
            <a:off x="3231492" y="1255210"/>
            <a:ext cx="464290" cy="530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ln w="22225">
                  <a:solidFill>
                    <a:schemeClr val="accent2"/>
                  </a:solidFill>
                  <a:prstDash val="solid"/>
                </a:ln>
                <a:solidFill>
                  <a:schemeClr val="accent2">
                    <a:lumMod val="40000"/>
                    <a:lumOff val="60000"/>
                  </a:schemeClr>
                </a:solidFill>
              </a:rPr>
              <a:t>2</a:t>
            </a:r>
          </a:p>
        </p:txBody>
      </p:sp>
      <p:sp>
        <p:nvSpPr>
          <p:cNvPr id="18" name="Ellips 17">
            <a:extLst>
              <a:ext uri="{FF2B5EF4-FFF2-40B4-BE49-F238E27FC236}">
                <a16:creationId xmlns:a16="http://schemas.microsoft.com/office/drawing/2014/main" id="{1238D24C-53B8-6ABE-C057-545AA8258973}"/>
              </a:ext>
            </a:extLst>
          </p:cNvPr>
          <p:cNvSpPr/>
          <p:nvPr/>
        </p:nvSpPr>
        <p:spPr>
          <a:xfrm>
            <a:off x="6458758" y="1255210"/>
            <a:ext cx="464290" cy="530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ln w="22225">
                  <a:solidFill>
                    <a:schemeClr val="accent2"/>
                  </a:solidFill>
                  <a:prstDash val="solid"/>
                </a:ln>
                <a:solidFill>
                  <a:schemeClr val="accent2">
                    <a:lumMod val="40000"/>
                    <a:lumOff val="60000"/>
                  </a:schemeClr>
                </a:solidFill>
              </a:rPr>
              <a:t>3</a:t>
            </a:r>
          </a:p>
        </p:txBody>
      </p:sp>
      <p:sp>
        <p:nvSpPr>
          <p:cNvPr id="19" name="Ellips 18">
            <a:extLst>
              <a:ext uri="{FF2B5EF4-FFF2-40B4-BE49-F238E27FC236}">
                <a16:creationId xmlns:a16="http://schemas.microsoft.com/office/drawing/2014/main" id="{CF95E900-3FD8-A8BC-1F07-0887BAD6D9C3}"/>
              </a:ext>
            </a:extLst>
          </p:cNvPr>
          <p:cNvSpPr/>
          <p:nvPr/>
        </p:nvSpPr>
        <p:spPr>
          <a:xfrm>
            <a:off x="9826024" y="1255209"/>
            <a:ext cx="464290" cy="530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ln w="22225">
                  <a:solidFill>
                    <a:schemeClr val="accent2"/>
                  </a:solidFill>
                  <a:prstDash val="solid"/>
                </a:ln>
                <a:solidFill>
                  <a:schemeClr val="accent2">
                    <a:lumMod val="40000"/>
                    <a:lumOff val="60000"/>
                  </a:schemeClr>
                </a:solidFill>
              </a:rPr>
              <a:t>4</a:t>
            </a:r>
          </a:p>
        </p:txBody>
      </p:sp>
    </p:spTree>
    <p:extLst>
      <p:ext uri="{BB962C8B-B14F-4D97-AF65-F5344CB8AC3E}">
        <p14:creationId xmlns:p14="http://schemas.microsoft.com/office/powerpoint/2010/main" val="5552813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75CD68-B118-405F-EA7C-55C366607058}"/>
              </a:ext>
            </a:extLst>
          </p:cNvPr>
          <p:cNvPicPr>
            <a:picLocks noChangeAspect="1"/>
          </p:cNvPicPr>
          <p:nvPr/>
        </p:nvPicPr>
        <p:blipFill>
          <a:blip r:embed="rId3"/>
          <a:stretch>
            <a:fillRect/>
          </a:stretch>
        </p:blipFill>
        <p:spPr>
          <a:xfrm>
            <a:off x="1956810" y="1285576"/>
            <a:ext cx="8278380" cy="4286848"/>
          </a:xfrm>
          <a:prstGeom prst="rect">
            <a:avLst/>
          </a:prstGeom>
        </p:spPr>
      </p:pic>
      <p:cxnSp>
        <p:nvCxnSpPr>
          <p:cNvPr id="6" name="Rak pilkoppling 5">
            <a:extLst>
              <a:ext uri="{FF2B5EF4-FFF2-40B4-BE49-F238E27FC236}">
                <a16:creationId xmlns:a16="http://schemas.microsoft.com/office/drawing/2014/main" id="{FFC37393-FE39-1406-E603-097B319DF9A5}"/>
              </a:ext>
            </a:extLst>
          </p:cNvPr>
          <p:cNvCxnSpPr>
            <a:cxnSpLocks/>
          </p:cNvCxnSpPr>
          <p:nvPr/>
        </p:nvCxnSpPr>
        <p:spPr>
          <a:xfrm flipH="1">
            <a:off x="9096233" y="4824483"/>
            <a:ext cx="53226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392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CC774B9-8E03-99D6-8FB5-16B561F0E31B}"/>
              </a:ext>
            </a:extLst>
          </p:cNvPr>
          <p:cNvPicPr>
            <a:picLocks noChangeAspect="1"/>
          </p:cNvPicPr>
          <p:nvPr/>
        </p:nvPicPr>
        <p:blipFill>
          <a:blip r:embed="rId3"/>
          <a:stretch>
            <a:fillRect/>
          </a:stretch>
        </p:blipFill>
        <p:spPr>
          <a:xfrm>
            <a:off x="2477324" y="344606"/>
            <a:ext cx="6559120" cy="6168788"/>
          </a:xfrm>
          <a:prstGeom prst="rect">
            <a:avLst/>
          </a:prstGeom>
        </p:spPr>
      </p:pic>
    </p:spTree>
    <p:extLst>
      <p:ext uri="{BB962C8B-B14F-4D97-AF65-F5344CB8AC3E}">
        <p14:creationId xmlns:p14="http://schemas.microsoft.com/office/powerpoint/2010/main" val="33060051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EC5E8DC-DAEA-2DD7-C9DE-C60DFDCC3691}"/>
              </a:ext>
            </a:extLst>
          </p:cNvPr>
          <p:cNvPicPr>
            <a:picLocks noChangeAspect="1"/>
          </p:cNvPicPr>
          <p:nvPr/>
        </p:nvPicPr>
        <p:blipFill>
          <a:blip r:embed="rId3"/>
          <a:stretch>
            <a:fillRect/>
          </a:stretch>
        </p:blipFill>
        <p:spPr>
          <a:xfrm>
            <a:off x="2509623" y="0"/>
            <a:ext cx="7172754" cy="6858000"/>
          </a:xfrm>
          <a:prstGeom prst="rect">
            <a:avLst/>
          </a:prstGeom>
        </p:spPr>
      </p:pic>
      <p:cxnSp>
        <p:nvCxnSpPr>
          <p:cNvPr id="4" name="Rak pilkoppling 3">
            <a:extLst>
              <a:ext uri="{FF2B5EF4-FFF2-40B4-BE49-F238E27FC236}">
                <a16:creationId xmlns:a16="http://schemas.microsoft.com/office/drawing/2014/main" id="{2C5D7FCB-C9D8-8474-3678-7C070D8840C8}"/>
              </a:ext>
            </a:extLst>
          </p:cNvPr>
          <p:cNvCxnSpPr>
            <a:cxnSpLocks/>
          </p:cNvCxnSpPr>
          <p:nvPr/>
        </p:nvCxnSpPr>
        <p:spPr>
          <a:xfrm flipH="1">
            <a:off x="7130955" y="932362"/>
            <a:ext cx="49132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 name="Rak pilkoppling 4">
            <a:extLst>
              <a:ext uri="{FF2B5EF4-FFF2-40B4-BE49-F238E27FC236}">
                <a16:creationId xmlns:a16="http://schemas.microsoft.com/office/drawing/2014/main" id="{9A94D909-BB27-7887-DCF0-5E2F7FB749EB}"/>
              </a:ext>
            </a:extLst>
          </p:cNvPr>
          <p:cNvCxnSpPr>
            <a:cxnSpLocks/>
          </p:cNvCxnSpPr>
          <p:nvPr/>
        </p:nvCxnSpPr>
        <p:spPr>
          <a:xfrm>
            <a:off x="9178413" y="5916070"/>
            <a:ext cx="0" cy="38345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5487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0B2E361-D15C-EACA-3A3D-AD585CE93D72}"/>
              </a:ext>
            </a:extLst>
          </p:cNvPr>
          <p:cNvPicPr>
            <a:picLocks noChangeAspect="1"/>
          </p:cNvPicPr>
          <p:nvPr/>
        </p:nvPicPr>
        <p:blipFill>
          <a:blip r:embed="rId3"/>
          <a:stretch>
            <a:fillRect/>
          </a:stretch>
        </p:blipFill>
        <p:spPr>
          <a:xfrm>
            <a:off x="1842494" y="337706"/>
            <a:ext cx="8507012" cy="6182588"/>
          </a:xfrm>
          <a:prstGeom prst="rect">
            <a:avLst/>
          </a:prstGeom>
        </p:spPr>
      </p:pic>
      <p:cxnSp>
        <p:nvCxnSpPr>
          <p:cNvPr id="4" name="Rak pilkoppling 3">
            <a:extLst>
              <a:ext uri="{FF2B5EF4-FFF2-40B4-BE49-F238E27FC236}">
                <a16:creationId xmlns:a16="http://schemas.microsoft.com/office/drawing/2014/main" id="{543B11A9-8E4D-5A54-52E7-F3772D8C1FF7}"/>
              </a:ext>
            </a:extLst>
          </p:cNvPr>
          <p:cNvCxnSpPr>
            <a:cxnSpLocks/>
          </p:cNvCxnSpPr>
          <p:nvPr/>
        </p:nvCxnSpPr>
        <p:spPr>
          <a:xfrm>
            <a:off x="1392072" y="2688609"/>
            <a:ext cx="45042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 name="Rak pilkoppling 6">
            <a:extLst>
              <a:ext uri="{FF2B5EF4-FFF2-40B4-BE49-F238E27FC236}">
                <a16:creationId xmlns:a16="http://schemas.microsoft.com/office/drawing/2014/main" id="{0E584788-440C-0869-5E13-B1629D372865}"/>
              </a:ext>
            </a:extLst>
          </p:cNvPr>
          <p:cNvCxnSpPr>
            <a:cxnSpLocks/>
          </p:cNvCxnSpPr>
          <p:nvPr/>
        </p:nvCxnSpPr>
        <p:spPr>
          <a:xfrm>
            <a:off x="1241993" y="4808327"/>
            <a:ext cx="77792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7762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09E8F7A-BF47-C03B-67A9-30BB4206D5D7}"/>
              </a:ext>
            </a:extLst>
          </p:cNvPr>
          <p:cNvPicPr>
            <a:picLocks noChangeAspect="1"/>
          </p:cNvPicPr>
          <p:nvPr/>
        </p:nvPicPr>
        <p:blipFill>
          <a:blip r:embed="rId3"/>
          <a:stretch>
            <a:fillRect/>
          </a:stretch>
        </p:blipFill>
        <p:spPr>
          <a:xfrm>
            <a:off x="2438898" y="355384"/>
            <a:ext cx="6935177" cy="6502615"/>
          </a:xfrm>
          <a:prstGeom prst="rect">
            <a:avLst/>
          </a:prstGeom>
        </p:spPr>
      </p:pic>
      <p:cxnSp>
        <p:nvCxnSpPr>
          <p:cNvPr id="5" name="Rak pilkoppling 4">
            <a:extLst>
              <a:ext uri="{FF2B5EF4-FFF2-40B4-BE49-F238E27FC236}">
                <a16:creationId xmlns:a16="http://schemas.microsoft.com/office/drawing/2014/main" id="{B3284897-5008-82B3-1415-28F92CD239ED}"/>
              </a:ext>
            </a:extLst>
          </p:cNvPr>
          <p:cNvCxnSpPr>
            <a:cxnSpLocks/>
          </p:cNvCxnSpPr>
          <p:nvPr/>
        </p:nvCxnSpPr>
        <p:spPr>
          <a:xfrm flipH="1">
            <a:off x="8524568" y="5917053"/>
            <a:ext cx="50144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9408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F8DB87B-611E-AEA2-E78F-44F01312048D}"/>
              </a:ext>
            </a:extLst>
          </p:cNvPr>
          <p:cNvPicPr>
            <a:picLocks noChangeAspect="1"/>
          </p:cNvPicPr>
          <p:nvPr/>
        </p:nvPicPr>
        <p:blipFill>
          <a:blip r:embed="rId3"/>
          <a:stretch>
            <a:fillRect/>
          </a:stretch>
        </p:blipFill>
        <p:spPr>
          <a:xfrm>
            <a:off x="2402090" y="94585"/>
            <a:ext cx="7172564" cy="6668830"/>
          </a:xfrm>
          <a:prstGeom prst="rect">
            <a:avLst/>
          </a:prstGeom>
        </p:spPr>
      </p:pic>
    </p:spTree>
    <p:extLst>
      <p:ext uri="{BB962C8B-B14F-4D97-AF65-F5344CB8AC3E}">
        <p14:creationId xmlns:p14="http://schemas.microsoft.com/office/powerpoint/2010/main" val="4715660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pilkoppling 3">
            <a:extLst>
              <a:ext uri="{FF2B5EF4-FFF2-40B4-BE49-F238E27FC236}">
                <a16:creationId xmlns:a16="http://schemas.microsoft.com/office/drawing/2014/main" id="{E25BD543-62B1-52AA-528C-9C04AE1DFCD4}"/>
              </a:ext>
            </a:extLst>
          </p:cNvPr>
          <p:cNvCxnSpPr>
            <a:cxnSpLocks/>
          </p:cNvCxnSpPr>
          <p:nvPr/>
        </p:nvCxnSpPr>
        <p:spPr>
          <a:xfrm>
            <a:off x="9026013" y="5763670"/>
            <a:ext cx="0" cy="38345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7877127F-E6C5-F5D9-F7A4-2D0B577407C5}"/>
              </a:ext>
            </a:extLst>
          </p:cNvPr>
          <p:cNvPicPr>
            <a:picLocks noChangeAspect="1"/>
          </p:cNvPicPr>
          <p:nvPr/>
        </p:nvPicPr>
        <p:blipFill>
          <a:blip r:embed="rId3"/>
          <a:stretch>
            <a:fillRect/>
          </a:stretch>
        </p:blipFill>
        <p:spPr>
          <a:xfrm>
            <a:off x="2157984" y="237613"/>
            <a:ext cx="7330262" cy="6382774"/>
          </a:xfrm>
          <a:prstGeom prst="rect">
            <a:avLst/>
          </a:prstGeom>
        </p:spPr>
      </p:pic>
    </p:spTree>
    <p:extLst>
      <p:ext uri="{BB962C8B-B14F-4D97-AF65-F5344CB8AC3E}">
        <p14:creationId xmlns:p14="http://schemas.microsoft.com/office/powerpoint/2010/main" val="1568848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r>
              <a:rPr lang="sv-SE"/>
              <a:t>Hämta 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C174A974-E0EC-4119-868C-D71F1A9ACF0C}"/>
              </a:ext>
            </a:extLst>
          </p:cNvPr>
          <p:cNvPicPr>
            <a:picLocks noChangeAspect="1"/>
          </p:cNvPicPr>
          <p:nvPr/>
        </p:nvPicPr>
        <p:blipFill>
          <a:blip r:embed="rId3"/>
          <a:stretch>
            <a:fillRect/>
          </a:stretch>
        </p:blipFill>
        <p:spPr>
          <a:xfrm>
            <a:off x="103610" y="1061390"/>
            <a:ext cx="3665538" cy="5014395"/>
          </a:xfrm>
          <a:prstGeom prst="rect">
            <a:avLst/>
          </a:prstGeom>
        </p:spPr>
      </p:pic>
      <p:cxnSp>
        <p:nvCxnSpPr>
          <p:cNvPr id="15" name="Rak pilkoppling 14">
            <a:extLst>
              <a:ext uri="{FF2B5EF4-FFF2-40B4-BE49-F238E27FC236}">
                <a16:creationId xmlns:a16="http://schemas.microsoft.com/office/drawing/2014/main" id="{45C9A9E9-DE8B-4FEA-B273-CC2C6E320DD8}"/>
              </a:ext>
            </a:extLst>
          </p:cNvPr>
          <p:cNvCxnSpPr/>
          <p:nvPr/>
        </p:nvCxnSpPr>
        <p:spPr>
          <a:xfrm flipH="1" flipV="1">
            <a:off x="2773345" y="5667270"/>
            <a:ext cx="602901" cy="2110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2E4BE992-B333-100C-0B5C-6E054BBD263F}"/>
              </a:ext>
            </a:extLst>
          </p:cNvPr>
          <p:cNvPicPr>
            <a:picLocks noChangeAspect="1"/>
          </p:cNvPicPr>
          <p:nvPr/>
        </p:nvPicPr>
        <p:blipFill>
          <a:blip r:embed="rId4"/>
          <a:stretch>
            <a:fillRect/>
          </a:stretch>
        </p:blipFill>
        <p:spPr>
          <a:xfrm>
            <a:off x="3906981" y="1081087"/>
            <a:ext cx="8042564" cy="3593059"/>
          </a:xfrm>
          <a:prstGeom prst="rect">
            <a:avLst/>
          </a:prstGeom>
        </p:spPr>
      </p:pic>
    </p:spTree>
    <p:extLst>
      <p:ext uri="{BB962C8B-B14F-4D97-AF65-F5344CB8AC3E}">
        <p14:creationId xmlns:p14="http://schemas.microsoft.com/office/powerpoint/2010/main" val="21909914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pilkoppling 3">
            <a:extLst>
              <a:ext uri="{FF2B5EF4-FFF2-40B4-BE49-F238E27FC236}">
                <a16:creationId xmlns:a16="http://schemas.microsoft.com/office/drawing/2014/main" id="{E25BD543-62B1-52AA-528C-9C04AE1DFCD4}"/>
              </a:ext>
            </a:extLst>
          </p:cNvPr>
          <p:cNvCxnSpPr>
            <a:cxnSpLocks/>
          </p:cNvCxnSpPr>
          <p:nvPr/>
        </p:nvCxnSpPr>
        <p:spPr>
          <a:xfrm>
            <a:off x="9026013" y="5763670"/>
            <a:ext cx="0" cy="38345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5D3802F2-7243-10C4-36F3-4118D90CEAC7}"/>
              </a:ext>
            </a:extLst>
          </p:cNvPr>
          <p:cNvPicPr>
            <a:picLocks noChangeAspect="1"/>
          </p:cNvPicPr>
          <p:nvPr/>
        </p:nvPicPr>
        <p:blipFill>
          <a:blip r:embed="rId3"/>
          <a:stretch>
            <a:fillRect/>
          </a:stretch>
        </p:blipFill>
        <p:spPr>
          <a:xfrm>
            <a:off x="1465468" y="1729233"/>
            <a:ext cx="9261063" cy="3399534"/>
          </a:xfrm>
          <a:prstGeom prst="rect">
            <a:avLst/>
          </a:prstGeom>
        </p:spPr>
      </p:pic>
    </p:spTree>
    <p:extLst>
      <p:ext uri="{BB962C8B-B14F-4D97-AF65-F5344CB8AC3E}">
        <p14:creationId xmlns:p14="http://schemas.microsoft.com/office/powerpoint/2010/main" val="38867801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CCFF720-02A5-47C1-8335-C7B05DDDD05B}"/>
              </a:ext>
            </a:extLst>
          </p:cNvPr>
          <p:cNvPicPr>
            <a:picLocks noChangeAspect="1"/>
          </p:cNvPicPr>
          <p:nvPr/>
        </p:nvPicPr>
        <p:blipFill>
          <a:blip r:embed="rId3"/>
          <a:stretch>
            <a:fillRect/>
          </a:stretch>
        </p:blipFill>
        <p:spPr>
          <a:xfrm>
            <a:off x="3043925" y="14944"/>
            <a:ext cx="6104149" cy="6828112"/>
          </a:xfrm>
          <a:prstGeom prst="rect">
            <a:avLst/>
          </a:prstGeom>
        </p:spPr>
      </p:pic>
    </p:spTree>
    <p:extLst>
      <p:ext uri="{BB962C8B-B14F-4D97-AF65-F5344CB8AC3E}">
        <p14:creationId xmlns:p14="http://schemas.microsoft.com/office/powerpoint/2010/main" val="8462102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8EC5997-955D-3235-45DA-0A2F1DCED894}"/>
              </a:ext>
            </a:extLst>
          </p:cNvPr>
          <p:cNvPicPr>
            <a:picLocks noChangeAspect="1"/>
          </p:cNvPicPr>
          <p:nvPr/>
        </p:nvPicPr>
        <p:blipFill>
          <a:blip r:embed="rId3"/>
          <a:stretch>
            <a:fillRect/>
          </a:stretch>
        </p:blipFill>
        <p:spPr>
          <a:xfrm>
            <a:off x="1931309" y="1520024"/>
            <a:ext cx="8329382" cy="3817951"/>
          </a:xfrm>
          <a:prstGeom prst="rect">
            <a:avLst/>
          </a:prstGeom>
        </p:spPr>
      </p:pic>
    </p:spTree>
    <p:extLst>
      <p:ext uri="{BB962C8B-B14F-4D97-AF65-F5344CB8AC3E}">
        <p14:creationId xmlns:p14="http://schemas.microsoft.com/office/powerpoint/2010/main" val="21692424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815C4C9-8E96-1F0C-93AE-8A760269B59F}"/>
              </a:ext>
            </a:extLst>
          </p:cNvPr>
          <p:cNvPicPr>
            <a:picLocks noChangeAspect="1"/>
          </p:cNvPicPr>
          <p:nvPr/>
        </p:nvPicPr>
        <p:blipFill>
          <a:blip r:embed="rId3"/>
          <a:stretch>
            <a:fillRect/>
          </a:stretch>
        </p:blipFill>
        <p:spPr>
          <a:xfrm>
            <a:off x="905837" y="558404"/>
            <a:ext cx="10380325" cy="5449493"/>
          </a:xfrm>
          <a:prstGeom prst="rect">
            <a:avLst/>
          </a:prstGeom>
        </p:spPr>
      </p:pic>
    </p:spTree>
    <p:extLst>
      <p:ext uri="{BB962C8B-B14F-4D97-AF65-F5344CB8AC3E}">
        <p14:creationId xmlns:p14="http://schemas.microsoft.com/office/powerpoint/2010/main" val="1393738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05423C2-A5E2-4441-53B1-8D80CA38D9A6}"/>
              </a:ext>
            </a:extLst>
          </p:cNvPr>
          <p:cNvPicPr>
            <a:picLocks noChangeAspect="1"/>
          </p:cNvPicPr>
          <p:nvPr/>
        </p:nvPicPr>
        <p:blipFill>
          <a:blip r:embed="rId3"/>
          <a:stretch>
            <a:fillRect/>
          </a:stretch>
        </p:blipFill>
        <p:spPr>
          <a:xfrm>
            <a:off x="1992274" y="399787"/>
            <a:ext cx="8207451" cy="6058425"/>
          </a:xfrm>
          <a:prstGeom prst="rect">
            <a:avLst/>
          </a:prstGeom>
        </p:spPr>
      </p:pic>
    </p:spTree>
    <p:extLst>
      <p:ext uri="{BB962C8B-B14F-4D97-AF65-F5344CB8AC3E}">
        <p14:creationId xmlns:p14="http://schemas.microsoft.com/office/powerpoint/2010/main" val="1120713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rubrik 3">
            <a:extLst>
              <a:ext uri="{FF2B5EF4-FFF2-40B4-BE49-F238E27FC236}">
                <a16:creationId xmlns:a16="http://schemas.microsoft.com/office/drawing/2014/main" id="{C3BFF663-9CF9-C894-FFDB-278F5111D9A8}"/>
              </a:ext>
            </a:extLst>
          </p:cNvPr>
          <p:cNvSpPr>
            <a:spLocks noGrp="1"/>
          </p:cNvSpPr>
          <p:nvPr>
            <p:ph type="subTitle" idx="1"/>
          </p:nvPr>
        </p:nvSpPr>
        <p:spPr/>
        <p:txBody>
          <a:bodyPr/>
          <a:lstStyle/>
          <a:p>
            <a:r>
              <a:rPr lang="sv-SE"/>
              <a:t>Vill du veta mera om </a:t>
            </a:r>
            <a:r>
              <a:rPr lang="sv-SE" err="1"/>
              <a:t>Inera</a:t>
            </a:r>
            <a:r>
              <a:rPr lang="sv-SE"/>
              <a:t>? </a:t>
            </a:r>
            <a:br>
              <a:rPr lang="sv-SE"/>
            </a:br>
            <a:r>
              <a:rPr lang="sv-SE"/>
              <a:t>Prenumerera på vårt nyhetsbrev </a:t>
            </a:r>
            <a:br>
              <a:rPr lang="sv-SE"/>
            </a:br>
            <a:r>
              <a:rPr lang="sv-SE">
                <a:hlinkClick r:id="rId3">
                  <a:extLst>
                    <a:ext uri="{A12FA001-AC4F-418D-AE19-62706E023703}">
                      <ahyp:hlinkClr xmlns:ahyp="http://schemas.microsoft.com/office/drawing/2018/hyperlinkcolor" val="tx"/>
                    </a:ext>
                  </a:extLst>
                </a:hlinkClick>
              </a:rPr>
              <a:t>Aktuellt från </a:t>
            </a:r>
            <a:r>
              <a:rPr lang="sv-SE" err="1">
                <a:hlinkClick r:id="rId3">
                  <a:extLst>
                    <a:ext uri="{A12FA001-AC4F-418D-AE19-62706E023703}">
                      <ahyp:hlinkClr xmlns:ahyp="http://schemas.microsoft.com/office/drawing/2018/hyperlinkcolor" val="tx"/>
                    </a:ext>
                  </a:extLst>
                </a:hlinkClick>
              </a:rPr>
              <a:t>Inera</a:t>
            </a:r>
            <a:r>
              <a:rPr lang="sv-SE">
                <a:hlinkClick r:id="rId3">
                  <a:extLst>
                    <a:ext uri="{A12FA001-AC4F-418D-AE19-62706E023703}">
                      <ahyp:hlinkClr xmlns:ahyp="http://schemas.microsoft.com/office/drawing/2018/hyperlinkcolor" val="tx"/>
                    </a:ext>
                  </a:extLst>
                </a:hlinkClick>
              </a:rPr>
              <a:t> </a:t>
            </a:r>
            <a:r>
              <a:rPr lang="sv-SE"/>
              <a:t>och följ oss </a:t>
            </a:r>
            <a:br>
              <a:rPr lang="sv-SE"/>
            </a:br>
            <a:r>
              <a:rPr lang="sv-SE"/>
              <a:t>på </a:t>
            </a:r>
            <a:r>
              <a:rPr lang="sv-SE">
                <a:hlinkClick r:id="rId4">
                  <a:extLst>
                    <a:ext uri="{A12FA001-AC4F-418D-AE19-62706E023703}">
                      <ahyp:hlinkClr xmlns:ahyp="http://schemas.microsoft.com/office/drawing/2018/hyperlinkcolor" val="tx"/>
                    </a:ext>
                  </a:extLst>
                </a:hlinkClick>
              </a:rPr>
              <a:t>Linkedin. </a:t>
            </a:r>
            <a:endParaRPr lang="sv-SE"/>
          </a:p>
          <a:p>
            <a:endParaRPr lang="sv-SE"/>
          </a:p>
        </p:txBody>
      </p:sp>
    </p:spTree>
    <p:extLst>
      <p:ext uri="{BB962C8B-B14F-4D97-AF65-F5344CB8AC3E}">
        <p14:creationId xmlns:p14="http://schemas.microsoft.com/office/powerpoint/2010/main" val="325346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262687"/>
            <a:ext cx="10346267" cy="812286"/>
          </a:xfrm>
        </p:spPr>
        <p:txBody>
          <a:bodyPr/>
          <a:lstStyle/>
          <a:p>
            <a:r>
              <a:rPr lang="sv-SE"/>
              <a:t>Beställ ordinarie kort</a:t>
            </a:r>
          </a:p>
        </p:txBody>
      </p:sp>
      <p:pic>
        <p:nvPicPr>
          <p:cNvPr id="4" name="Bildobjekt 3">
            <a:extLst>
              <a:ext uri="{FF2B5EF4-FFF2-40B4-BE49-F238E27FC236}">
                <a16:creationId xmlns:a16="http://schemas.microsoft.com/office/drawing/2014/main" id="{51AE91A2-FFAE-BEAC-EB08-203991F2B725}"/>
              </a:ext>
            </a:extLst>
          </p:cNvPr>
          <p:cNvPicPr>
            <a:picLocks noChangeAspect="1"/>
          </p:cNvPicPr>
          <p:nvPr/>
        </p:nvPicPr>
        <p:blipFill>
          <a:blip r:embed="rId3"/>
          <a:stretch>
            <a:fillRect/>
          </a:stretch>
        </p:blipFill>
        <p:spPr>
          <a:xfrm>
            <a:off x="1515983" y="1209768"/>
            <a:ext cx="7660290" cy="5518978"/>
          </a:xfrm>
          <a:prstGeom prst="rect">
            <a:avLst/>
          </a:prstGeom>
        </p:spPr>
      </p:pic>
      <p:cxnSp>
        <p:nvCxnSpPr>
          <p:cNvPr id="5" name="Rak pilkoppling 4">
            <a:extLst>
              <a:ext uri="{FF2B5EF4-FFF2-40B4-BE49-F238E27FC236}">
                <a16:creationId xmlns:a16="http://schemas.microsoft.com/office/drawing/2014/main" id="{C6D6C02E-B24C-B8AE-901E-D7F1E9135B0C}"/>
              </a:ext>
            </a:extLst>
          </p:cNvPr>
          <p:cNvCxnSpPr/>
          <p:nvPr/>
        </p:nvCxnSpPr>
        <p:spPr>
          <a:xfrm flipH="1">
            <a:off x="8263467" y="2291645"/>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27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349248"/>
            <a:ext cx="10346267" cy="812286"/>
          </a:xfrm>
        </p:spPr>
        <p:txBody>
          <a:bodyPr/>
          <a:lstStyle/>
          <a:p>
            <a:r>
              <a:rPr lang="sv-SE"/>
              <a:t>Beställ ordinarie kort</a:t>
            </a:r>
          </a:p>
        </p:txBody>
      </p:sp>
      <p:pic>
        <p:nvPicPr>
          <p:cNvPr id="4" name="Bildobjekt 3">
            <a:extLst>
              <a:ext uri="{FF2B5EF4-FFF2-40B4-BE49-F238E27FC236}">
                <a16:creationId xmlns:a16="http://schemas.microsoft.com/office/drawing/2014/main" id="{FCE3CF1D-72E3-8C9A-DFC3-7517D11E6E0F}"/>
              </a:ext>
            </a:extLst>
          </p:cNvPr>
          <p:cNvPicPr>
            <a:picLocks noChangeAspect="1"/>
          </p:cNvPicPr>
          <p:nvPr/>
        </p:nvPicPr>
        <p:blipFill>
          <a:blip r:embed="rId3"/>
          <a:stretch>
            <a:fillRect/>
          </a:stretch>
        </p:blipFill>
        <p:spPr>
          <a:xfrm>
            <a:off x="1500544" y="1524868"/>
            <a:ext cx="8588484" cy="4663844"/>
          </a:xfrm>
          <a:prstGeom prst="rect">
            <a:avLst/>
          </a:prstGeom>
        </p:spPr>
      </p:pic>
      <p:pic>
        <p:nvPicPr>
          <p:cNvPr id="6" name="Bildobjekt 5">
            <a:extLst>
              <a:ext uri="{FF2B5EF4-FFF2-40B4-BE49-F238E27FC236}">
                <a16:creationId xmlns:a16="http://schemas.microsoft.com/office/drawing/2014/main" id="{C0826476-CF85-586F-1F2A-8423417B453A}"/>
              </a:ext>
            </a:extLst>
          </p:cNvPr>
          <p:cNvPicPr>
            <a:picLocks noChangeAspect="1"/>
          </p:cNvPicPr>
          <p:nvPr/>
        </p:nvPicPr>
        <p:blipFill>
          <a:blip r:embed="rId4"/>
          <a:stretch>
            <a:fillRect/>
          </a:stretch>
        </p:blipFill>
        <p:spPr>
          <a:xfrm>
            <a:off x="8130914" y="4505172"/>
            <a:ext cx="2560542" cy="1425063"/>
          </a:xfrm>
          <a:prstGeom prst="rect">
            <a:avLst/>
          </a:prstGeom>
        </p:spPr>
      </p:pic>
    </p:spTree>
    <p:extLst>
      <p:ext uri="{BB962C8B-B14F-4D97-AF65-F5344CB8AC3E}">
        <p14:creationId xmlns:p14="http://schemas.microsoft.com/office/powerpoint/2010/main" val="34921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238982"/>
            <a:ext cx="10346267" cy="812286"/>
          </a:xfrm>
        </p:spPr>
        <p:txBody>
          <a:bodyPr/>
          <a:lstStyle/>
          <a:p>
            <a:r>
              <a:rPr lang="sv-SE"/>
              <a:t>Beställ ordinarie kort</a:t>
            </a:r>
          </a:p>
        </p:txBody>
      </p:sp>
      <p:pic>
        <p:nvPicPr>
          <p:cNvPr id="4" name="Bildobjekt 3">
            <a:extLst>
              <a:ext uri="{FF2B5EF4-FFF2-40B4-BE49-F238E27FC236}">
                <a16:creationId xmlns:a16="http://schemas.microsoft.com/office/drawing/2014/main" id="{50D3F838-CA8C-6F03-CD44-3C4A83086DF0}"/>
              </a:ext>
            </a:extLst>
          </p:cNvPr>
          <p:cNvPicPr>
            <a:picLocks noChangeAspect="1"/>
          </p:cNvPicPr>
          <p:nvPr/>
        </p:nvPicPr>
        <p:blipFill>
          <a:blip r:embed="rId3"/>
          <a:stretch>
            <a:fillRect/>
          </a:stretch>
        </p:blipFill>
        <p:spPr>
          <a:xfrm>
            <a:off x="2110363" y="840595"/>
            <a:ext cx="7184244" cy="5554893"/>
          </a:xfrm>
          <a:prstGeom prst="rect">
            <a:avLst/>
          </a:prstGeom>
        </p:spPr>
      </p:pic>
    </p:spTree>
    <p:extLst>
      <p:ext uri="{BB962C8B-B14F-4D97-AF65-F5344CB8AC3E}">
        <p14:creationId xmlns:p14="http://schemas.microsoft.com/office/powerpoint/2010/main" val="425057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5" y="152921"/>
            <a:ext cx="10346267" cy="812286"/>
          </a:xfrm>
        </p:spPr>
        <p:txBody>
          <a:bodyPr/>
          <a:lstStyle/>
          <a:p>
            <a:r>
              <a:rPr lang="sv-SE"/>
              <a:t>Beställ ordinarie kort</a:t>
            </a:r>
          </a:p>
        </p:txBody>
      </p:sp>
      <p:pic>
        <p:nvPicPr>
          <p:cNvPr id="8" name="Bildobjekt 7">
            <a:extLst>
              <a:ext uri="{FF2B5EF4-FFF2-40B4-BE49-F238E27FC236}">
                <a16:creationId xmlns:a16="http://schemas.microsoft.com/office/drawing/2014/main" id="{4FD8EFB0-D46A-31E6-624D-7ACD7F022657}"/>
              </a:ext>
            </a:extLst>
          </p:cNvPr>
          <p:cNvPicPr>
            <a:picLocks noChangeAspect="1"/>
          </p:cNvPicPr>
          <p:nvPr/>
        </p:nvPicPr>
        <p:blipFill>
          <a:blip r:embed="rId3"/>
          <a:stretch>
            <a:fillRect/>
          </a:stretch>
        </p:blipFill>
        <p:spPr>
          <a:xfrm>
            <a:off x="6908695" y="5534461"/>
            <a:ext cx="1381195" cy="183051"/>
          </a:xfrm>
          <a:prstGeom prst="rect">
            <a:avLst/>
          </a:prstGeom>
        </p:spPr>
      </p:pic>
      <p:pic>
        <p:nvPicPr>
          <p:cNvPr id="10" name="Bildobjekt 9">
            <a:extLst>
              <a:ext uri="{FF2B5EF4-FFF2-40B4-BE49-F238E27FC236}">
                <a16:creationId xmlns:a16="http://schemas.microsoft.com/office/drawing/2014/main" id="{57427B31-4B8A-E122-E45A-FA1E92877ABF}"/>
              </a:ext>
            </a:extLst>
          </p:cNvPr>
          <p:cNvPicPr>
            <a:picLocks noChangeAspect="1"/>
          </p:cNvPicPr>
          <p:nvPr/>
        </p:nvPicPr>
        <p:blipFill>
          <a:blip r:embed="rId4"/>
          <a:stretch>
            <a:fillRect/>
          </a:stretch>
        </p:blipFill>
        <p:spPr>
          <a:xfrm>
            <a:off x="3059167" y="700803"/>
            <a:ext cx="6073666" cy="5456393"/>
          </a:xfrm>
          <a:prstGeom prst="rect">
            <a:avLst/>
          </a:prstGeom>
        </p:spPr>
      </p:pic>
      <p:cxnSp>
        <p:nvCxnSpPr>
          <p:cNvPr id="5" name="Rak pilkoppling 4">
            <a:extLst>
              <a:ext uri="{FF2B5EF4-FFF2-40B4-BE49-F238E27FC236}">
                <a16:creationId xmlns:a16="http://schemas.microsoft.com/office/drawing/2014/main" id="{24D89A43-BFEF-34C5-B2C1-B3EB16F2BBD5}"/>
              </a:ext>
            </a:extLst>
          </p:cNvPr>
          <p:cNvCxnSpPr>
            <a:cxnSpLocks/>
          </p:cNvCxnSpPr>
          <p:nvPr/>
        </p:nvCxnSpPr>
        <p:spPr>
          <a:xfrm>
            <a:off x="3162298" y="4050436"/>
            <a:ext cx="7789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723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120648"/>
            <a:ext cx="10346267" cy="812286"/>
          </a:xfrm>
        </p:spPr>
        <p:txBody>
          <a:bodyPr/>
          <a:lstStyle/>
          <a:p>
            <a:r>
              <a:rPr lang="sv-SE"/>
              <a:t>Beställ ordinarie kort</a:t>
            </a:r>
          </a:p>
        </p:txBody>
      </p:sp>
      <p:pic>
        <p:nvPicPr>
          <p:cNvPr id="6" name="Bildobjekt 5">
            <a:extLst>
              <a:ext uri="{FF2B5EF4-FFF2-40B4-BE49-F238E27FC236}">
                <a16:creationId xmlns:a16="http://schemas.microsoft.com/office/drawing/2014/main" id="{8D592490-6AEF-5132-A4C1-E8279D1C09E0}"/>
              </a:ext>
            </a:extLst>
          </p:cNvPr>
          <p:cNvPicPr>
            <a:picLocks noChangeAspect="1"/>
          </p:cNvPicPr>
          <p:nvPr/>
        </p:nvPicPr>
        <p:blipFill>
          <a:blip r:embed="rId3"/>
          <a:stretch>
            <a:fillRect/>
          </a:stretch>
        </p:blipFill>
        <p:spPr>
          <a:xfrm>
            <a:off x="7063740" y="5734041"/>
            <a:ext cx="1417319" cy="206083"/>
          </a:xfrm>
          <a:prstGeom prst="rect">
            <a:avLst/>
          </a:prstGeom>
        </p:spPr>
      </p:pic>
      <p:sp>
        <p:nvSpPr>
          <p:cNvPr id="3" name="textruta 2">
            <a:extLst>
              <a:ext uri="{FF2B5EF4-FFF2-40B4-BE49-F238E27FC236}">
                <a16:creationId xmlns:a16="http://schemas.microsoft.com/office/drawing/2014/main" id="{4FC67906-E1DA-8716-A26A-E04D738DAF2D}"/>
              </a:ext>
            </a:extLst>
          </p:cNvPr>
          <p:cNvSpPr txBox="1"/>
          <p:nvPr/>
        </p:nvSpPr>
        <p:spPr>
          <a:xfrm>
            <a:off x="7063740" y="5697704"/>
            <a:ext cx="1653459" cy="246221"/>
          </a:xfrm>
          <a:prstGeom prst="rect">
            <a:avLst/>
          </a:prstGeom>
          <a:noFill/>
        </p:spPr>
        <p:txBody>
          <a:bodyPr wrap="square" lIns="0" tIns="0" rIns="0" bIns="0" rtlCol="0">
            <a:spAutoFit/>
          </a:bodyPr>
          <a:lstStyle/>
          <a:p>
            <a:pPr algn="l"/>
            <a:r>
              <a:rPr lang="sv-SE" sz="800" dirty="0">
                <a:latin typeface="Arial" panose="020B0604020202020204" pitchFamily="34" charset="0"/>
                <a:cs typeface="Arial" panose="020B0604020202020204" pitchFamily="34" charset="0"/>
              </a:rPr>
              <a:t>Olof Svensson Andersson, Testgatan 2, 31112, Testköping</a:t>
            </a:r>
          </a:p>
        </p:txBody>
      </p:sp>
      <p:pic>
        <p:nvPicPr>
          <p:cNvPr id="8" name="Bildobjekt 7">
            <a:extLst>
              <a:ext uri="{FF2B5EF4-FFF2-40B4-BE49-F238E27FC236}">
                <a16:creationId xmlns:a16="http://schemas.microsoft.com/office/drawing/2014/main" id="{7184433E-E093-F9A8-F179-6982200ABC90}"/>
              </a:ext>
            </a:extLst>
          </p:cNvPr>
          <p:cNvPicPr>
            <a:picLocks noChangeAspect="1"/>
          </p:cNvPicPr>
          <p:nvPr/>
        </p:nvPicPr>
        <p:blipFill>
          <a:blip r:embed="rId4"/>
          <a:stretch>
            <a:fillRect/>
          </a:stretch>
        </p:blipFill>
        <p:spPr>
          <a:xfrm>
            <a:off x="3021062" y="761675"/>
            <a:ext cx="6149873" cy="5578323"/>
          </a:xfrm>
          <a:prstGeom prst="rect">
            <a:avLst/>
          </a:prstGeom>
        </p:spPr>
      </p:pic>
    </p:spTree>
    <p:extLst>
      <p:ext uri="{BB962C8B-B14F-4D97-AF65-F5344CB8AC3E}">
        <p14:creationId xmlns:p14="http://schemas.microsoft.com/office/powerpoint/2010/main" val="2707159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5" y="142163"/>
            <a:ext cx="10346267" cy="812286"/>
          </a:xfrm>
        </p:spPr>
        <p:txBody>
          <a:bodyPr/>
          <a:lstStyle/>
          <a:p>
            <a:r>
              <a:rPr lang="sv-SE"/>
              <a:t>Beställ ordinarie kort</a:t>
            </a:r>
          </a:p>
        </p:txBody>
      </p:sp>
      <p:pic>
        <p:nvPicPr>
          <p:cNvPr id="7" name="Bildobjekt 6">
            <a:extLst>
              <a:ext uri="{FF2B5EF4-FFF2-40B4-BE49-F238E27FC236}">
                <a16:creationId xmlns:a16="http://schemas.microsoft.com/office/drawing/2014/main" id="{768B8F1C-0FF5-44AF-0CCD-75B9019EEDDB}"/>
              </a:ext>
            </a:extLst>
          </p:cNvPr>
          <p:cNvPicPr>
            <a:picLocks noChangeAspect="1"/>
          </p:cNvPicPr>
          <p:nvPr/>
        </p:nvPicPr>
        <p:blipFill>
          <a:blip r:embed="rId3"/>
          <a:stretch>
            <a:fillRect/>
          </a:stretch>
        </p:blipFill>
        <p:spPr>
          <a:xfrm>
            <a:off x="1242873" y="954449"/>
            <a:ext cx="8718137" cy="5285264"/>
          </a:xfrm>
          <a:prstGeom prst="rect">
            <a:avLst/>
          </a:prstGeom>
        </p:spPr>
      </p:pic>
    </p:spTree>
    <p:extLst>
      <p:ext uri="{BB962C8B-B14F-4D97-AF65-F5344CB8AC3E}">
        <p14:creationId xmlns:p14="http://schemas.microsoft.com/office/powerpoint/2010/main" val="391258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5" y="226228"/>
            <a:ext cx="10346267" cy="812286"/>
          </a:xfrm>
        </p:spPr>
        <p:txBody>
          <a:bodyPr/>
          <a:lstStyle/>
          <a:p>
            <a:r>
              <a:rPr lang="sv-SE"/>
              <a:t>Beställ ordinarie kort</a:t>
            </a:r>
          </a:p>
        </p:txBody>
      </p:sp>
      <p:pic>
        <p:nvPicPr>
          <p:cNvPr id="17" name="Bildobjekt 16">
            <a:extLst>
              <a:ext uri="{FF2B5EF4-FFF2-40B4-BE49-F238E27FC236}">
                <a16:creationId xmlns:a16="http://schemas.microsoft.com/office/drawing/2014/main" id="{9DE39FB4-22DE-673E-09E2-38E5E6244B5B}"/>
              </a:ext>
            </a:extLst>
          </p:cNvPr>
          <p:cNvPicPr>
            <a:picLocks noChangeAspect="1"/>
          </p:cNvPicPr>
          <p:nvPr/>
        </p:nvPicPr>
        <p:blipFill>
          <a:blip r:embed="rId3"/>
          <a:stretch>
            <a:fillRect/>
          </a:stretch>
        </p:blipFill>
        <p:spPr>
          <a:xfrm>
            <a:off x="1384950" y="1038514"/>
            <a:ext cx="9138471" cy="4877227"/>
          </a:xfrm>
          <a:prstGeom prst="rect">
            <a:avLst/>
          </a:prstGeom>
        </p:spPr>
      </p:pic>
      <p:cxnSp>
        <p:nvCxnSpPr>
          <p:cNvPr id="20" name="Rak pilkoppling 19">
            <a:extLst>
              <a:ext uri="{FF2B5EF4-FFF2-40B4-BE49-F238E27FC236}">
                <a16:creationId xmlns:a16="http://schemas.microsoft.com/office/drawing/2014/main" id="{9AC89CD4-A956-337E-E96D-39202BC09EF0}"/>
              </a:ext>
            </a:extLst>
          </p:cNvPr>
          <p:cNvCxnSpPr/>
          <p:nvPr/>
        </p:nvCxnSpPr>
        <p:spPr>
          <a:xfrm flipH="1">
            <a:off x="8861777" y="3962400"/>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486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91DCF43-6C3D-1F5B-1378-F7DC4EEC65B0}"/>
              </a:ext>
            </a:extLst>
          </p:cNvPr>
          <p:cNvSpPr>
            <a:spLocks noGrp="1"/>
          </p:cNvSpPr>
          <p:nvPr>
            <p:ph sz="half" idx="1"/>
          </p:nvPr>
        </p:nvSpPr>
        <p:spPr>
          <a:xfrm>
            <a:off x="318261" y="945804"/>
            <a:ext cx="5312790" cy="5704547"/>
          </a:xfrm>
        </p:spPr>
        <p:txBody>
          <a:bodyPr>
            <a:normAutofit/>
          </a:bodyPr>
          <a:lstStyle/>
          <a:p>
            <a:pPr marL="0" indent="0">
              <a:buNone/>
            </a:pPr>
            <a:r>
              <a:rPr lang="sv-SE" b="1"/>
              <a:t>Kan söka på:</a:t>
            </a:r>
          </a:p>
          <a:p>
            <a:r>
              <a:rPr lang="sv-SE"/>
              <a:t>Person-id = Personnummer och samordningsnummer</a:t>
            </a:r>
          </a:p>
          <a:p>
            <a:r>
              <a:rPr lang="sv-SE"/>
              <a:t>Tjänste-id = HSA-id</a:t>
            </a:r>
          </a:p>
          <a:p>
            <a:r>
              <a:rPr lang="sv-SE"/>
              <a:t>Kortserienummer</a:t>
            </a:r>
          </a:p>
          <a:p>
            <a:pPr marL="0" indent="0">
              <a:buNone/>
            </a:pPr>
            <a:endParaRPr lang="sv-SE" b="1"/>
          </a:p>
          <a:p>
            <a:pPr marL="0" indent="0">
              <a:buNone/>
            </a:pPr>
            <a:r>
              <a:rPr lang="sv-SE" b="1"/>
              <a:t>Kan </a:t>
            </a:r>
            <a:r>
              <a:rPr lang="sv-SE" b="1" u="sng"/>
              <a:t>inte</a:t>
            </a:r>
            <a:r>
              <a:rPr lang="sv-SE" b="1"/>
              <a:t> söka på</a:t>
            </a:r>
          </a:p>
          <a:p>
            <a:r>
              <a:rPr lang="sv-SE"/>
              <a:t>Namn</a:t>
            </a:r>
          </a:p>
          <a:p>
            <a:r>
              <a:rPr lang="sv-SE"/>
              <a:t>E-postadress</a:t>
            </a:r>
          </a:p>
          <a:p>
            <a:r>
              <a:rPr lang="sv-SE"/>
              <a:t>Passnummer</a:t>
            </a:r>
          </a:p>
          <a:p>
            <a:r>
              <a:rPr lang="sv-SE"/>
              <a:t>Yrkestitel </a:t>
            </a:r>
          </a:p>
          <a:p>
            <a:endParaRPr lang="sv-SE"/>
          </a:p>
          <a:p>
            <a:pPr marL="0" indent="0">
              <a:buNone/>
            </a:pPr>
            <a:endParaRPr lang="sv-SE" b="1"/>
          </a:p>
          <a:p>
            <a:pPr marL="0" indent="0">
              <a:buNone/>
            </a:pPr>
            <a:r>
              <a:rPr lang="sv-SE" b="1"/>
              <a:t>Kommer </a:t>
            </a:r>
            <a:r>
              <a:rPr lang="sv-SE" b="1" u="sng"/>
              <a:t>inte</a:t>
            </a:r>
            <a:r>
              <a:rPr lang="sv-SE" b="1"/>
              <a:t> se trädstrukturen från HSA</a:t>
            </a:r>
          </a:p>
          <a:p>
            <a:pPr marL="0" indent="0">
              <a:buNone/>
            </a:pPr>
            <a:endParaRPr lang="sv-SE"/>
          </a:p>
          <a:p>
            <a:pPr marL="0" indent="0">
              <a:buNone/>
            </a:pPr>
            <a:endParaRPr lang="sv-SE"/>
          </a:p>
          <a:p>
            <a:pPr marL="0" indent="0">
              <a:buNone/>
            </a:pPr>
            <a:endParaRPr lang="sv-SE"/>
          </a:p>
        </p:txBody>
      </p:sp>
      <p:pic>
        <p:nvPicPr>
          <p:cNvPr id="6" name="Bildobjekt 5">
            <a:extLst>
              <a:ext uri="{FF2B5EF4-FFF2-40B4-BE49-F238E27FC236}">
                <a16:creationId xmlns:a16="http://schemas.microsoft.com/office/drawing/2014/main" id="{8D35FA4A-C024-4290-8E91-6348F9513A64}"/>
              </a:ext>
            </a:extLst>
          </p:cNvPr>
          <p:cNvPicPr>
            <a:picLocks noChangeAspect="1"/>
          </p:cNvPicPr>
          <p:nvPr/>
        </p:nvPicPr>
        <p:blipFill>
          <a:blip r:embed="rId3"/>
          <a:stretch>
            <a:fillRect/>
          </a:stretch>
        </p:blipFill>
        <p:spPr>
          <a:xfrm>
            <a:off x="5741351" y="945804"/>
            <a:ext cx="5990347" cy="3025125"/>
          </a:xfrm>
          <a:prstGeom prst="rect">
            <a:avLst/>
          </a:prstGeom>
          <a:noFill/>
        </p:spPr>
      </p:pic>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a:xfrm>
            <a:off x="851846" y="207649"/>
            <a:ext cx="10346267" cy="738155"/>
          </a:xfrm>
        </p:spPr>
        <p:txBody>
          <a:bodyPr anchor="t">
            <a:normAutofit/>
          </a:bodyPr>
          <a:lstStyle/>
          <a:p>
            <a:r>
              <a:rPr lang="sv-SE"/>
              <a:t>Sök person		</a:t>
            </a:r>
          </a:p>
        </p:txBody>
      </p:sp>
      <p:pic>
        <p:nvPicPr>
          <p:cNvPr id="13" name="Bildobjekt 12">
            <a:extLst>
              <a:ext uri="{FF2B5EF4-FFF2-40B4-BE49-F238E27FC236}">
                <a16:creationId xmlns:a16="http://schemas.microsoft.com/office/drawing/2014/main" id="{44A20AA1-9BBB-402B-BA56-D6250F421544}"/>
              </a:ext>
            </a:extLst>
          </p:cNvPr>
          <p:cNvPicPr>
            <a:picLocks noChangeAspect="1"/>
          </p:cNvPicPr>
          <p:nvPr/>
        </p:nvPicPr>
        <p:blipFill>
          <a:blip r:embed="rId4"/>
          <a:stretch>
            <a:fillRect/>
          </a:stretch>
        </p:blipFill>
        <p:spPr>
          <a:xfrm>
            <a:off x="7076220" y="3970929"/>
            <a:ext cx="3749455" cy="2667180"/>
          </a:xfrm>
          <a:prstGeom prst="rect">
            <a:avLst/>
          </a:prstGeom>
        </p:spPr>
      </p:pic>
    </p:spTree>
    <p:extLst>
      <p:ext uri="{BB962C8B-B14F-4D97-AF65-F5344CB8AC3E}">
        <p14:creationId xmlns:p14="http://schemas.microsoft.com/office/powerpoint/2010/main" val="39419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1008928" y="142163"/>
            <a:ext cx="10346267" cy="812286"/>
          </a:xfrm>
        </p:spPr>
        <p:txBody>
          <a:bodyPr/>
          <a:lstStyle/>
          <a:p>
            <a:r>
              <a:rPr lang="sv-SE"/>
              <a:t>Beställ ordinarie kort</a:t>
            </a:r>
          </a:p>
        </p:txBody>
      </p:sp>
      <p:pic>
        <p:nvPicPr>
          <p:cNvPr id="4" name="Bildobjekt 3">
            <a:extLst>
              <a:ext uri="{FF2B5EF4-FFF2-40B4-BE49-F238E27FC236}">
                <a16:creationId xmlns:a16="http://schemas.microsoft.com/office/drawing/2014/main" id="{70E10FEB-572B-17DF-4115-C6908A67BA1C}"/>
              </a:ext>
            </a:extLst>
          </p:cNvPr>
          <p:cNvPicPr>
            <a:picLocks noChangeAspect="1"/>
          </p:cNvPicPr>
          <p:nvPr/>
        </p:nvPicPr>
        <p:blipFill>
          <a:blip r:embed="rId3"/>
          <a:stretch>
            <a:fillRect/>
          </a:stretch>
        </p:blipFill>
        <p:spPr>
          <a:xfrm>
            <a:off x="1628716" y="1041468"/>
            <a:ext cx="9106689" cy="5334462"/>
          </a:xfrm>
          <a:prstGeom prst="rect">
            <a:avLst/>
          </a:prstGeom>
        </p:spPr>
      </p:pic>
    </p:spTree>
    <p:extLst>
      <p:ext uri="{BB962C8B-B14F-4D97-AF65-F5344CB8AC3E}">
        <p14:creationId xmlns:p14="http://schemas.microsoft.com/office/powerpoint/2010/main" val="426294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Olika statusar vid beställning av ordinarie kort</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0" name="textruta 9">
            <a:extLst>
              <a:ext uri="{FF2B5EF4-FFF2-40B4-BE49-F238E27FC236}">
                <a16:creationId xmlns:a16="http://schemas.microsoft.com/office/drawing/2014/main" id="{21344305-8EBD-4D39-B2C2-36CDB957217C}"/>
              </a:ext>
            </a:extLst>
          </p:cNvPr>
          <p:cNvSpPr txBox="1"/>
          <p:nvPr/>
        </p:nvSpPr>
        <p:spPr>
          <a:xfrm>
            <a:off x="191514" y="737411"/>
            <a:ext cx="11179488" cy="5355312"/>
          </a:xfrm>
          <a:prstGeom prst="rect">
            <a:avLst/>
          </a:prstGeom>
          <a:noFill/>
        </p:spPr>
        <p:txBody>
          <a:bodyPr wrap="square">
            <a:spAutoFit/>
          </a:bodyPr>
          <a:lstStyle/>
          <a:p>
            <a:pPr indent="0">
              <a:buNone/>
            </a:pPr>
            <a:r>
              <a:rPr lang="sv-SE" sz="1600" b="1"/>
              <a:t>En bärare kan ha följande status efter beställning:</a:t>
            </a:r>
          </a:p>
          <a:p>
            <a:pPr marL="0" indent="0">
              <a:buNone/>
            </a:pPr>
            <a:endParaRPr lang="sv-SE" sz="2800" b="1"/>
          </a:p>
          <a:p>
            <a:r>
              <a:rPr lang="sv-SE" sz="1600" b="1"/>
              <a:t>Beställning lagd </a:t>
            </a:r>
          </a:p>
          <a:p>
            <a:r>
              <a:rPr lang="sv-SE" sz="1400" i="0"/>
              <a:t>Beställningen skapad i SITHS eID Portalen</a:t>
            </a:r>
          </a:p>
          <a:p>
            <a:pPr marL="171450" indent="-171450">
              <a:buFont typeface="Arial" panose="020B0604020202020204" pitchFamily="34" charset="0"/>
              <a:buChar char="•"/>
            </a:pPr>
            <a:endParaRPr lang="sv-SE" sz="2000" i="0"/>
          </a:p>
          <a:p>
            <a:endParaRPr lang="sv-SE" sz="2000" b="1"/>
          </a:p>
          <a:p>
            <a:endParaRPr lang="sv-SE" sz="1600" b="1"/>
          </a:p>
          <a:p>
            <a:r>
              <a:rPr lang="sv-SE" sz="1600" b="1"/>
              <a:t>Beställning mottagen</a:t>
            </a:r>
          </a:p>
          <a:p>
            <a:r>
              <a:rPr lang="sv-SE" sz="1400"/>
              <a:t>Beställning tagits emot av kortproduktionstjänstens</a:t>
            </a:r>
          </a:p>
          <a:p>
            <a:endParaRPr lang="sv-SE" sz="2000" b="0" i="0">
              <a:solidFill>
                <a:srgbClr val="000000"/>
              </a:solidFill>
              <a:effectLst/>
              <a:latin typeface="-apple-system"/>
            </a:endParaRPr>
          </a:p>
          <a:p>
            <a:endParaRPr lang="sv-SE" sz="2000" b="1"/>
          </a:p>
          <a:p>
            <a:endParaRPr lang="sv-SE" sz="1600" b="1"/>
          </a:p>
          <a:p>
            <a:r>
              <a:rPr lang="sv-SE" sz="1600" b="1"/>
              <a:t>Beställning hanteras </a:t>
            </a:r>
          </a:p>
          <a:p>
            <a:r>
              <a:rPr lang="sv-SE" sz="1400"/>
              <a:t>Beställning har börjat beredas hos Kortproduktionstjänsten</a:t>
            </a:r>
          </a:p>
          <a:p>
            <a:pPr indent="-171450">
              <a:buFont typeface="Arial" panose="020B0604020202020204" pitchFamily="34" charset="0"/>
              <a:buChar char="•"/>
            </a:pPr>
            <a:endParaRPr lang="sv-SE" sz="1400"/>
          </a:p>
          <a:p>
            <a:endParaRPr lang="sv-SE" sz="2000" b="1"/>
          </a:p>
          <a:p>
            <a:endParaRPr lang="sv-SE" sz="2000" b="1"/>
          </a:p>
          <a:p>
            <a:r>
              <a:rPr lang="sv-SE" sz="1600" b="1"/>
              <a:t>Skickad </a:t>
            </a:r>
          </a:p>
          <a:p>
            <a:r>
              <a:rPr lang="sv-SE" sz="1400"/>
              <a:t>Beställningen har skickats från Kortproduktionstjänsten </a:t>
            </a:r>
          </a:p>
        </p:txBody>
      </p:sp>
      <p:pic>
        <p:nvPicPr>
          <p:cNvPr id="3" name="Bildobjekt 2">
            <a:extLst>
              <a:ext uri="{FF2B5EF4-FFF2-40B4-BE49-F238E27FC236}">
                <a16:creationId xmlns:a16="http://schemas.microsoft.com/office/drawing/2014/main" id="{932FD88A-F5D7-7B02-AA9B-189B25522910}"/>
              </a:ext>
            </a:extLst>
          </p:cNvPr>
          <p:cNvPicPr>
            <a:picLocks noChangeAspect="1"/>
          </p:cNvPicPr>
          <p:nvPr/>
        </p:nvPicPr>
        <p:blipFill>
          <a:blip r:embed="rId3"/>
          <a:stretch>
            <a:fillRect/>
          </a:stretch>
        </p:blipFill>
        <p:spPr>
          <a:xfrm>
            <a:off x="5602670" y="1256985"/>
            <a:ext cx="5101460" cy="1134106"/>
          </a:xfrm>
          <a:prstGeom prst="rect">
            <a:avLst/>
          </a:prstGeom>
        </p:spPr>
      </p:pic>
      <p:pic>
        <p:nvPicPr>
          <p:cNvPr id="6" name="Bildobjekt 5">
            <a:extLst>
              <a:ext uri="{FF2B5EF4-FFF2-40B4-BE49-F238E27FC236}">
                <a16:creationId xmlns:a16="http://schemas.microsoft.com/office/drawing/2014/main" id="{FFE98F54-48E1-1E89-9083-75E886EAD553}"/>
              </a:ext>
            </a:extLst>
          </p:cNvPr>
          <p:cNvPicPr>
            <a:picLocks noChangeAspect="1"/>
          </p:cNvPicPr>
          <p:nvPr/>
        </p:nvPicPr>
        <p:blipFill>
          <a:blip r:embed="rId4"/>
          <a:stretch>
            <a:fillRect/>
          </a:stretch>
        </p:blipFill>
        <p:spPr>
          <a:xfrm>
            <a:off x="5602671" y="2632634"/>
            <a:ext cx="5101459" cy="1134107"/>
          </a:xfrm>
          <a:prstGeom prst="rect">
            <a:avLst/>
          </a:prstGeom>
        </p:spPr>
      </p:pic>
      <p:pic>
        <p:nvPicPr>
          <p:cNvPr id="9" name="Bildobjekt 8">
            <a:extLst>
              <a:ext uri="{FF2B5EF4-FFF2-40B4-BE49-F238E27FC236}">
                <a16:creationId xmlns:a16="http://schemas.microsoft.com/office/drawing/2014/main" id="{771D5CCE-DE57-D909-69CF-73F99C6F9135}"/>
              </a:ext>
            </a:extLst>
          </p:cNvPr>
          <p:cNvPicPr>
            <a:picLocks noChangeAspect="1"/>
          </p:cNvPicPr>
          <p:nvPr/>
        </p:nvPicPr>
        <p:blipFill>
          <a:blip r:embed="rId5"/>
          <a:stretch>
            <a:fillRect/>
          </a:stretch>
        </p:blipFill>
        <p:spPr>
          <a:xfrm>
            <a:off x="5602670" y="4011621"/>
            <a:ext cx="5092398" cy="1134106"/>
          </a:xfrm>
          <a:prstGeom prst="rect">
            <a:avLst/>
          </a:prstGeom>
        </p:spPr>
      </p:pic>
      <p:pic>
        <p:nvPicPr>
          <p:cNvPr id="13" name="Bildobjekt 12">
            <a:extLst>
              <a:ext uri="{FF2B5EF4-FFF2-40B4-BE49-F238E27FC236}">
                <a16:creationId xmlns:a16="http://schemas.microsoft.com/office/drawing/2014/main" id="{49E29FE5-7767-7A69-FABD-B206EB88E090}"/>
              </a:ext>
            </a:extLst>
          </p:cNvPr>
          <p:cNvPicPr>
            <a:picLocks noChangeAspect="1"/>
          </p:cNvPicPr>
          <p:nvPr/>
        </p:nvPicPr>
        <p:blipFill>
          <a:blip r:embed="rId6"/>
          <a:stretch>
            <a:fillRect/>
          </a:stretch>
        </p:blipFill>
        <p:spPr>
          <a:xfrm>
            <a:off x="5602670" y="5424894"/>
            <a:ext cx="5101460" cy="1134106"/>
          </a:xfrm>
          <a:prstGeom prst="rect">
            <a:avLst/>
          </a:prstGeom>
        </p:spPr>
      </p:pic>
      <p:sp>
        <p:nvSpPr>
          <p:cNvPr id="19" name="Rektangel 18">
            <a:extLst>
              <a:ext uri="{FF2B5EF4-FFF2-40B4-BE49-F238E27FC236}">
                <a16:creationId xmlns:a16="http://schemas.microsoft.com/office/drawing/2014/main" id="{23175149-611E-FFFF-A3AD-6FD0CFFD33C3}"/>
              </a:ext>
            </a:extLst>
          </p:cNvPr>
          <p:cNvSpPr/>
          <p:nvPr/>
        </p:nvSpPr>
        <p:spPr>
          <a:xfrm>
            <a:off x="8739963" y="1256985"/>
            <a:ext cx="861237" cy="1996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0" name="Rektangel 19">
            <a:extLst>
              <a:ext uri="{FF2B5EF4-FFF2-40B4-BE49-F238E27FC236}">
                <a16:creationId xmlns:a16="http://schemas.microsoft.com/office/drawing/2014/main" id="{967101F0-2757-1D49-CEFE-21669FB0A9DD}"/>
              </a:ext>
            </a:extLst>
          </p:cNvPr>
          <p:cNvSpPr/>
          <p:nvPr/>
        </p:nvSpPr>
        <p:spPr>
          <a:xfrm>
            <a:off x="8739963" y="2669210"/>
            <a:ext cx="1031358" cy="1803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1" name="Rektangel 20">
            <a:extLst>
              <a:ext uri="{FF2B5EF4-FFF2-40B4-BE49-F238E27FC236}">
                <a16:creationId xmlns:a16="http://schemas.microsoft.com/office/drawing/2014/main" id="{7BE8F289-9ABF-6036-C77C-987C9DAEA8CC}"/>
              </a:ext>
            </a:extLst>
          </p:cNvPr>
          <p:cNvSpPr/>
          <p:nvPr/>
        </p:nvSpPr>
        <p:spPr>
          <a:xfrm>
            <a:off x="8739963" y="3997461"/>
            <a:ext cx="1031358" cy="24140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2" name="Rektangel 21">
            <a:extLst>
              <a:ext uri="{FF2B5EF4-FFF2-40B4-BE49-F238E27FC236}">
                <a16:creationId xmlns:a16="http://schemas.microsoft.com/office/drawing/2014/main" id="{A28C8295-DA25-1E00-4740-46822CE281DD}"/>
              </a:ext>
            </a:extLst>
          </p:cNvPr>
          <p:cNvSpPr/>
          <p:nvPr/>
        </p:nvSpPr>
        <p:spPr>
          <a:xfrm>
            <a:off x="8739963" y="5424894"/>
            <a:ext cx="786809" cy="17612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3" name="Rektangel 22">
            <a:extLst>
              <a:ext uri="{FF2B5EF4-FFF2-40B4-BE49-F238E27FC236}">
                <a16:creationId xmlns:a16="http://schemas.microsoft.com/office/drawing/2014/main" id="{594C4320-9982-C53B-CB10-4F8C045B5320}"/>
              </a:ext>
            </a:extLst>
          </p:cNvPr>
          <p:cNvSpPr/>
          <p:nvPr/>
        </p:nvSpPr>
        <p:spPr>
          <a:xfrm>
            <a:off x="233917" y="1161055"/>
            <a:ext cx="10461152" cy="122329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4" name="Rektangel 23">
            <a:extLst>
              <a:ext uri="{FF2B5EF4-FFF2-40B4-BE49-F238E27FC236}">
                <a16:creationId xmlns:a16="http://schemas.microsoft.com/office/drawing/2014/main" id="{AADCA893-F65F-AB48-A977-DD6F7B15CD71}"/>
              </a:ext>
            </a:extLst>
          </p:cNvPr>
          <p:cNvSpPr/>
          <p:nvPr/>
        </p:nvSpPr>
        <p:spPr>
          <a:xfrm>
            <a:off x="233917" y="2566990"/>
            <a:ext cx="10461152" cy="122329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5" name="Rektangel 24">
            <a:extLst>
              <a:ext uri="{FF2B5EF4-FFF2-40B4-BE49-F238E27FC236}">
                <a16:creationId xmlns:a16="http://schemas.microsoft.com/office/drawing/2014/main" id="{79ECF58A-8284-297C-FCCF-28CFE18BCC37}"/>
              </a:ext>
            </a:extLst>
          </p:cNvPr>
          <p:cNvSpPr/>
          <p:nvPr/>
        </p:nvSpPr>
        <p:spPr>
          <a:xfrm>
            <a:off x="233917" y="3935897"/>
            <a:ext cx="10470214" cy="1275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6" name="Rektangel 25">
            <a:extLst>
              <a:ext uri="{FF2B5EF4-FFF2-40B4-BE49-F238E27FC236}">
                <a16:creationId xmlns:a16="http://schemas.microsoft.com/office/drawing/2014/main" id="{F0737BC0-DBFD-7F3F-F9C2-63EC30AD8FFF}"/>
              </a:ext>
            </a:extLst>
          </p:cNvPr>
          <p:cNvSpPr/>
          <p:nvPr/>
        </p:nvSpPr>
        <p:spPr>
          <a:xfrm>
            <a:off x="233917" y="5283399"/>
            <a:ext cx="10470214" cy="12756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1268355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254735"/>
            <a:ext cx="10346267" cy="812286"/>
          </a:xfrm>
        </p:spPr>
        <p:txBody>
          <a:bodyPr/>
          <a:lstStyle/>
          <a:p>
            <a:pPr algn="ctr"/>
            <a:r>
              <a:rPr lang="sv-SE"/>
              <a:t>Beställa ordinarie kort</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136058" y="886267"/>
            <a:ext cx="7230534" cy="3952875"/>
          </a:xfrm>
        </p:spPr>
        <p:txBody>
          <a:bodyPr/>
          <a:lstStyle/>
          <a:p>
            <a:pPr indent="0">
              <a:buNone/>
            </a:pPr>
            <a:endParaRPr lang="sv-SE" sz="1600" b="1"/>
          </a:p>
          <a:p>
            <a:pPr indent="0">
              <a:buNone/>
            </a:pPr>
            <a:r>
              <a:rPr lang="sv-SE" sz="1600" b="1"/>
              <a:t>En bärare kan ha följande status efter beställning:</a:t>
            </a:r>
          </a:p>
          <a:p>
            <a:pPr indent="0">
              <a:buNone/>
            </a:pPr>
            <a:endParaRPr lang="sv-SE" sz="1600" b="1"/>
          </a:p>
          <a:p>
            <a:pPr marL="180975" lvl="1" indent="0">
              <a:spcBef>
                <a:spcPts val="0"/>
              </a:spcBef>
              <a:buNone/>
            </a:pPr>
            <a:endParaRPr lang="sv-SE" b="1"/>
          </a:p>
          <a:p>
            <a:pPr marL="180975" lvl="1" indent="0">
              <a:spcBef>
                <a:spcPts val="0"/>
              </a:spcBef>
              <a:buNone/>
            </a:pPr>
            <a:endParaRPr lang="sv-SE" b="1"/>
          </a:p>
          <a:p>
            <a:pPr marL="180975" lvl="1" indent="0">
              <a:spcBef>
                <a:spcPts val="0"/>
              </a:spcBef>
              <a:buNone/>
            </a:pPr>
            <a:r>
              <a:rPr lang="sv-SE" b="1"/>
              <a:t>Beställning misslyckades</a:t>
            </a:r>
          </a:p>
          <a:p>
            <a:pPr marL="180975" lvl="1" indent="0">
              <a:spcBef>
                <a:spcPts val="0"/>
              </a:spcBef>
              <a:buNone/>
            </a:pPr>
            <a:r>
              <a:rPr lang="sv-SE" sz="1200"/>
              <a:t>Tillverkning av beställning har misslyckats hos Kortproduktionstjänst</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3" name="Rektangel 22">
            <a:extLst>
              <a:ext uri="{FF2B5EF4-FFF2-40B4-BE49-F238E27FC236}">
                <a16:creationId xmlns:a16="http://schemas.microsoft.com/office/drawing/2014/main" id="{594C4320-9982-C53B-CB10-4F8C045B5320}"/>
              </a:ext>
            </a:extLst>
          </p:cNvPr>
          <p:cNvSpPr/>
          <p:nvPr/>
        </p:nvSpPr>
        <p:spPr>
          <a:xfrm>
            <a:off x="95692" y="1858075"/>
            <a:ext cx="11960249" cy="20121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5" name="Bildobjekt 4">
            <a:extLst>
              <a:ext uri="{FF2B5EF4-FFF2-40B4-BE49-F238E27FC236}">
                <a16:creationId xmlns:a16="http://schemas.microsoft.com/office/drawing/2014/main" id="{41F274ED-CB04-2479-2128-CFA782B1F3C7}"/>
              </a:ext>
            </a:extLst>
          </p:cNvPr>
          <p:cNvPicPr>
            <a:picLocks noChangeAspect="1"/>
          </p:cNvPicPr>
          <p:nvPr/>
        </p:nvPicPr>
        <p:blipFill>
          <a:blip r:embed="rId3"/>
          <a:stretch>
            <a:fillRect/>
          </a:stretch>
        </p:blipFill>
        <p:spPr>
          <a:xfrm>
            <a:off x="5981997" y="2111968"/>
            <a:ext cx="5924303" cy="1317032"/>
          </a:xfrm>
          <a:prstGeom prst="rect">
            <a:avLst/>
          </a:prstGeom>
        </p:spPr>
      </p:pic>
      <p:sp>
        <p:nvSpPr>
          <p:cNvPr id="7" name="Rektangel 6">
            <a:extLst>
              <a:ext uri="{FF2B5EF4-FFF2-40B4-BE49-F238E27FC236}">
                <a16:creationId xmlns:a16="http://schemas.microsoft.com/office/drawing/2014/main" id="{C58CD3F0-5D30-AE39-7F77-FDE253BD4D34}"/>
              </a:ext>
            </a:extLst>
          </p:cNvPr>
          <p:cNvSpPr/>
          <p:nvPr/>
        </p:nvSpPr>
        <p:spPr>
          <a:xfrm>
            <a:off x="9654363" y="2111968"/>
            <a:ext cx="1499190" cy="25909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2316340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172577"/>
            <a:ext cx="10346267" cy="812286"/>
          </a:xfrm>
        </p:spPr>
        <p:txBody>
          <a:bodyPr/>
          <a:lstStyle/>
          <a:p>
            <a:r>
              <a:rPr lang="sv-SE"/>
              <a:t>Aktivera ordinarie kort</a:t>
            </a:r>
          </a:p>
        </p:txBody>
      </p:sp>
      <p:pic>
        <p:nvPicPr>
          <p:cNvPr id="4" name="Bildobjekt 3">
            <a:extLst>
              <a:ext uri="{FF2B5EF4-FFF2-40B4-BE49-F238E27FC236}">
                <a16:creationId xmlns:a16="http://schemas.microsoft.com/office/drawing/2014/main" id="{4E1E5793-B323-E435-0D22-D9BBE7C409F8}"/>
              </a:ext>
            </a:extLst>
          </p:cNvPr>
          <p:cNvPicPr>
            <a:picLocks noChangeAspect="1"/>
          </p:cNvPicPr>
          <p:nvPr/>
        </p:nvPicPr>
        <p:blipFill>
          <a:blip r:embed="rId3"/>
          <a:stretch>
            <a:fillRect/>
          </a:stretch>
        </p:blipFill>
        <p:spPr>
          <a:xfrm>
            <a:off x="1805567" y="744537"/>
            <a:ext cx="8580864" cy="5685013"/>
          </a:xfrm>
          <a:prstGeom prst="rect">
            <a:avLst/>
          </a:prstGeom>
        </p:spPr>
      </p:pic>
      <p:cxnSp>
        <p:nvCxnSpPr>
          <p:cNvPr id="5" name="Rak pilkoppling 4">
            <a:extLst>
              <a:ext uri="{FF2B5EF4-FFF2-40B4-BE49-F238E27FC236}">
                <a16:creationId xmlns:a16="http://schemas.microsoft.com/office/drawing/2014/main" id="{590B962E-B95A-5BD0-4E5A-CC9ACE57AFC9}"/>
              </a:ext>
            </a:extLst>
          </p:cNvPr>
          <p:cNvCxnSpPr>
            <a:cxnSpLocks/>
          </p:cNvCxnSpPr>
          <p:nvPr/>
        </p:nvCxnSpPr>
        <p:spPr>
          <a:xfrm flipH="1">
            <a:off x="9448801" y="4120444"/>
            <a:ext cx="587021" cy="508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378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172577"/>
            <a:ext cx="10346267" cy="812286"/>
          </a:xfrm>
        </p:spPr>
        <p:txBody>
          <a:bodyPr/>
          <a:lstStyle/>
          <a:p>
            <a:r>
              <a:rPr lang="sv-SE"/>
              <a:t>Aktivera ordinarie kort</a:t>
            </a:r>
          </a:p>
        </p:txBody>
      </p:sp>
      <p:pic>
        <p:nvPicPr>
          <p:cNvPr id="6" name="Bildobjekt 5">
            <a:extLst>
              <a:ext uri="{FF2B5EF4-FFF2-40B4-BE49-F238E27FC236}">
                <a16:creationId xmlns:a16="http://schemas.microsoft.com/office/drawing/2014/main" id="{FC998DB3-E180-AF77-AD5B-4B6B6F8926EF}"/>
              </a:ext>
            </a:extLst>
          </p:cNvPr>
          <p:cNvPicPr>
            <a:picLocks noChangeAspect="1"/>
          </p:cNvPicPr>
          <p:nvPr/>
        </p:nvPicPr>
        <p:blipFill>
          <a:blip r:embed="rId3"/>
          <a:stretch>
            <a:fillRect/>
          </a:stretch>
        </p:blipFill>
        <p:spPr>
          <a:xfrm>
            <a:off x="1999895" y="626856"/>
            <a:ext cx="7606949" cy="6071407"/>
          </a:xfrm>
          <a:prstGeom prst="rect">
            <a:avLst/>
          </a:prstGeom>
        </p:spPr>
      </p:pic>
      <p:pic>
        <p:nvPicPr>
          <p:cNvPr id="8" name="Bildobjekt 7">
            <a:extLst>
              <a:ext uri="{FF2B5EF4-FFF2-40B4-BE49-F238E27FC236}">
                <a16:creationId xmlns:a16="http://schemas.microsoft.com/office/drawing/2014/main" id="{CBD0B56C-FD5C-6A16-E632-2A88A1588D41}"/>
              </a:ext>
            </a:extLst>
          </p:cNvPr>
          <p:cNvPicPr>
            <a:picLocks noChangeAspect="1"/>
          </p:cNvPicPr>
          <p:nvPr/>
        </p:nvPicPr>
        <p:blipFill>
          <a:blip r:embed="rId4"/>
          <a:stretch>
            <a:fillRect/>
          </a:stretch>
        </p:blipFill>
        <p:spPr>
          <a:xfrm>
            <a:off x="7381459" y="418110"/>
            <a:ext cx="3392725" cy="5212577"/>
          </a:xfrm>
          <a:prstGeom prst="rect">
            <a:avLst/>
          </a:prstGeom>
        </p:spPr>
      </p:pic>
      <p:cxnSp>
        <p:nvCxnSpPr>
          <p:cNvPr id="9" name="Rak pilkoppling 8">
            <a:extLst>
              <a:ext uri="{FF2B5EF4-FFF2-40B4-BE49-F238E27FC236}">
                <a16:creationId xmlns:a16="http://schemas.microsoft.com/office/drawing/2014/main" id="{1B6AE7FE-00C5-53C1-2DCE-C98A75589542}"/>
              </a:ext>
            </a:extLst>
          </p:cNvPr>
          <p:cNvCxnSpPr>
            <a:cxnSpLocks/>
          </p:cNvCxnSpPr>
          <p:nvPr/>
        </p:nvCxnSpPr>
        <p:spPr>
          <a:xfrm flipV="1">
            <a:off x="9179421" y="5630687"/>
            <a:ext cx="0" cy="5612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4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0"/>
            <a:ext cx="10346267" cy="812286"/>
          </a:xfrm>
        </p:spPr>
        <p:txBody>
          <a:bodyPr/>
          <a:lstStyle/>
          <a:p>
            <a:r>
              <a:rPr lang="sv-SE"/>
              <a:t>Aktivera ordinarie kort</a:t>
            </a:r>
          </a:p>
        </p:txBody>
      </p:sp>
      <p:pic>
        <p:nvPicPr>
          <p:cNvPr id="4" name="Bildobjekt 3">
            <a:extLst>
              <a:ext uri="{FF2B5EF4-FFF2-40B4-BE49-F238E27FC236}">
                <a16:creationId xmlns:a16="http://schemas.microsoft.com/office/drawing/2014/main" id="{4522E1DD-8891-5804-E406-6F1E2BC0AECE}"/>
              </a:ext>
            </a:extLst>
          </p:cNvPr>
          <p:cNvPicPr>
            <a:picLocks noChangeAspect="1"/>
          </p:cNvPicPr>
          <p:nvPr/>
        </p:nvPicPr>
        <p:blipFill>
          <a:blip r:embed="rId3"/>
          <a:stretch>
            <a:fillRect/>
          </a:stretch>
        </p:blipFill>
        <p:spPr>
          <a:xfrm>
            <a:off x="1645112" y="485422"/>
            <a:ext cx="8271692" cy="6372578"/>
          </a:xfrm>
          <a:prstGeom prst="rect">
            <a:avLst/>
          </a:prstGeom>
        </p:spPr>
      </p:pic>
      <p:cxnSp>
        <p:nvCxnSpPr>
          <p:cNvPr id="5" name="Rak pilkoppling 4">
            <a:extLst>
              <a:ext uri="{FF2B5EF4-FFF2-40B4-BE49-F238E27FC236}">
                <a16:creationId xmlns:a16="http://schemas.microsoft.com/office/drawing/2014/main" id="{A5C3265D-E237-7442-3CA6-F814ED0CB154}"/>
              </a:ext>
            </a:extLst>
          </p:cNvPr>
          <p:cNvCxnSpPr/>
          <p:nvPr/>
        </p:nvCxnSpPr>
        <p:spPr>
          <a:xfrm flipH="1">
            <a:off x="9335911" y="6039556"/>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a:extLst>
              <a:ext uri="{FF2B5EF4-FFF2-40B4-BE49-F238E27FC236}">
                <a16:creationId xmlns:a16="http://schemas.microsoft.com/office/drawing/2014/main" id="{888E3452-D3E4-01E2-2D32-85395E39FD37}"/>
              </a:ext>
            </a:extLst>
          </p:cNvPr>
          <p:cNvCxnSpPr>
            <a:cxnSpLocks/>
          </p:cNvCxnSpPr>
          <p:nvPr/>
        </p:nvCxnSpPr>
        <p:spPr>
          <a:xfrm>
            <a:off x="704627" y="722489"/>
            <a:ext cx="8504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7">
            <a:extLst>
              <a:ext uri="{FF2B5EF4-FFF2-40B4-BE49-F238E27FC236}">
                <a16:creationId xmlns:a16="http://schemas.microsoft.com/office/drawing/2014/main" id="{C290703B-7EBD-07D5-0B42-E5F3163B02AA}"/>
              </a:ext>
            </a:extLst>
          </p:cNvPr>
          <p:cNvCxnSpPr>
            <a:cxnSpLocks/>
          </p:cNvCxnSpPr>
          <p:nvPr/>
        </p:nvCxnSpPr>
        <p:spPr>
          <a:xfrm>
            <a:off x="794695" y="2150534"/>
            <a:ext cx="8504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94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172577"/>
            <a:ext cx="10346267" cy="812286"/>
          </a:xfrm>
        </p:spPr>
        <p:txBody>
          <a:bodyPr/>
          <a:lstStyle/>
          <a:p>
            <a:r>
              <a:rPr lang="sv-SE"/>
              <a:t>Aktivera ordinarie kort</a:t>
            </a:r>
          </a:p>
        </p:txBody>
      </p:sp>
      <p:pic>
        <p:nvPicPr>
          <p:cNvPr id="4" name="Bildobjekt 3">
            <a:extLst>
              <a:ext uri="{FF2B5EF4-FFF2-40B4-BE49-F238E27FC236}">
                <a16:creationId xmlns:a16="http://schemas.microsoft.com/office/drawing/2014/main" id="{2B14906E-E53D-8FDA-6DBA-16E456B71F24}"/>
              </a:ext>
            </a:extLst>
          </p:cNvPr>
          <p:cNvPicPr>
            <a:picLocks noChangeAspect="1"/>
          </p:cNvPicPr>
          <p:nvPr/>
        </p:nvPicPr>
        <p:blipFill>
          <a:blip r:embed="rId3"/>
          <a:stretch>
            <a:fillRect/>
          </a:stretch>
        </p:blipFill>
        <p:spPr>
          <a:xfrm>
            <a:off x="1580758" y="693406"/>
            <a:ext cx="8347013" cy="5959133"/>
          </a:xfrm>
          <a:prstGeom prst="rect">
            <a:avLst/>
          </a:prstGeom>
        </p:spPr>
      </p:pic>
    </p:spTree>
    <p:extLst>
      <p:ext uri="{BB962C8B-B14F-4D97-AF65-F5344CB8AC3E}">
        <p14:creationId xmlns:p14="http://schemas.microsoft.com/office/powerpoint/2010/main" val="3226681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172577"/>
            <a:ext cx="10346267" cy="812286"/>
          </a:xfrm>
        </p:spPr>
        <p:txBody>
          <a:bodyPr/>
          <a:lstStyle/>
          <a:p>
            <a:r>
              <a:rPr lang="sv-SE"/>
              <a:t>Aktivera ordinarie kort</a:t>
            </a:r>
          </a:p>
        </p:txBody>
      </p:sp>
      <p:pic>
        <p:nvPicPr>
          <p:cNvPr id="4" name="Bildobjekt 3">
            <a:extLst>
              <a:ext uri="{FF2B5EF4-FFF2-40B4-BE49-F238E27FC236}">
                <a16:creationId xmlns:a16="http://schemas.microsoft.com/office/drawing/2014/main" id="{E8A0B0B2-3177-1158-069E-5817A055CF0F}"/>
              </a:ext>
            </a:extLst>
          </p:cNvPr>
          <p:cNvPicPr>
            <a:picLocks noChangeAspect="1"/>
          </p:cNvPicPr>
          <p:nvPr/>
        </p:nvPicPr>
        <p:blipFill>
          <a:blip r:embed="rId3"/>
          <a:stretch>
            <a:fillRect/>
          </a:stretch>
        </p:blipFill>
        <p:spPr>
          <a:xfrm>
            <a:off x="2057050" y="753085"/>
            <a:ext cx="7391750" cy="5899454"/>
          </a:xfrm>
          <a:prstGeom prst="rect">
            <a:avLst/>
          </a:prstGeom>
        </p:spPr>
      </p:pic>
    </p:spTree>
    <p:extLst>
      <p:ext uri="{BB962C8B-B14F-4D97-AF65-F5344CB8AC3E}">
        <p14:creationId xmlns:p14="http://schemas.microsoft.com/office/powerpoint/2010/main" val="985669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172577"/>
            <a:ext cx="10346267" cy="812286"/>
          </a:xfrm>
        </p:spPr>
        <p:txBody>
          <a:bodyPr/>
          <a:lstStyle/>
          <a:p>
            <a:r>
              <a:rPr lang="sv-SE"/>
              <a:t>Aktivera ordinarie kort</a:t>
            </a:r>
          </a:p>
        </p:txBody>
      </p:sp>
      <p:pic>
        <p:nvPicPr>
          <p:cNvPr id="5" name="Bildobjekt 4">
            <a:extLst>
              <a:ext uri="{FF2B5EF4-FFF2-40B4-BE49-F238E27FC236}">
                <a16:creationId xmlns:a16="http://schemas.microsoft.com/office/drawing/2014/main" id="{CF72D22D-D793-6AA0-5AF0-34E2F3E3FD6A}"/>
              </a:ext>
            </a:extLst>
          </p:cNvPr>
          <p:cNvPicPr>
            <a:picLocks noChangeAspect="1"/>
          </p:cNvPicPr>
          <p:nvPr/>
        </p:nvPicPr>
        <p:blipFill>
          <a:blip r:embed="rId3"/>
          <a:stretch>
            <a:fillRect/>
          </a:stretch>
        </p:blipFill>
        <p:spPr>
          <a:xfrm>
            <a:off x="1530179" y="818052"/>
            <a:ext cx="8497238" cy="6039948"/>
          </a:xfrm>
          <a:prstGeom prst="rect">
            <a:avLst/>
          </a:prstGeom>
        </p:spPr>
      </p:pic>
      <p:cxnSp>
        <p:nvCxnSpPr>
          <p:cNvPr id="6" name="Rak pilkoppling 5">
            <a:extLst>
              <a:ext uri="{FF2B5EF4-FFF2-40B4-BE49-F238E27FC236}">
                <a16:creationId xmlns:a16="http://schemas.microsoft.com/office/drawing/2014/main" id="{D45E9DBB-47B3-7B3E-9985-5B0EB36D2086}"/>
              </a:ext>
            </a:extLst>
          </p:cNvPr>
          <p:cNvCxnSpPr/>
          <p:nvPr/>
        </p:nvCxnSpPr>
        <p:spPr>
          <a:xfrm flipH="1">
            <a:off x="9188348" y="4865356"/>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62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823D95-B0DE-F172-B4BC-559792BDC687}"/>
              </a:ext>
            </a:extLst>
          </p:cNvPr>
          <p:cNvSpPr>
            <a:spLocks noGrp="1"/>
          </p:cNvSpPr>
          <p:nvPr>
            <p:ph type="title"/>
          </p:nvPr>
        </p:nvSpPr>
        <p:spPr>
          <a:xfrm>
            <a:off x="922866" y="0"/>
            <a:ext cx="10346267" cy="812286"/>
          </a:xfrm>
        </p:spPr>
        <p:txBody>
          <a:bodyPr/>
          <a:lstStyle/>
          <a:p>
            <a:r>
              <a:rPr lang="sv-SE"/>
              <a:t>Aktivera ordinarie kort</a:t>
            </a:r>
          </a:p>
        </p:txBody>
      </p:sp>
      <p:pic>
        <p:nvPicPr>
          <p:cNvPr id="4" name="Bildobjekt 3">
            <a:extLst>
              <a:ext uri="{FF2B5EF4-FFF2-40B4-BE49-F238E27FC236}">
                <a16:creationId xmlns:a16="http://schemas.microsoft.com/office/drawing/2014/main" id="{64FF6827-2AB8-8517-2EFC-B2243DDCAC33}"/>
              </a:ext>
            </a:extLst>
          </p:cNvPr>
          <p:cNvPicPr>
            <a:picLocks noChangeAspect="1"/>
          </p:cNvPicPr>
          <p:nvPr/>
        </p:nvPicPr>
        <p:blipFill>
          <a:blip r:embed="rId3"/>
          <a:stretch>
            <a:fillRect/>
          </a:stretch>
        </p:blipFill>
        <p:spPr>
          <a:xfrm>
            <a:off x="2019669" y="627624"/>
            <a:ext cx="7406553" cy="6230376"/>
          </a:xfrm>
          <a:prstGeom prst="rect">
            <a:avLst/>
          </a:prstGeom>
        </p:spPr>
      </p:pic>
      <p:cxnSp>
        <p:nvCxnSpPr>
          <p:cNvPr id="6" name="Rak pilkoppling 5">
            <a:extLst>
              <a:ext uri="{FF2B5EF4-FFF2-40B4-BE49-F238E27FC236}">
                <a16:creationId xmlns:a16="http://schemas.microsoft.com/office/drawing/2014/main" id="{ED712075-67B4-9C50-CE78-4902211FCBD3}"/>
              </a:ext>
            </a:extLst>
          </p:cNvPr>
          <p:cNvCxnSpPr/>
          <p:nvPr/>
        </p:nvCxnSpPr>
        <p:spPr>
          <a:xfrm flipH="1">
            <a:off x="7518400" y="3279968"/>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8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7" y="443413"/>
            <a:ext cx="10346267" cy="812286"/>
          </a:xfrm>
        </p:spPr>
        <p:txBody>
          <a:bodyPr/>
          <a:lstStyle/>
          <a:p>
            <a:r>
              <a:rPr lang="sv-SE"/>
              <a:t>Sök person</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pic>
        <p:nvPicPr>
          <p:cNvPr id="6" name="Bildobjekt 5">
            <a:extLst>
              <a:ext uri="{FF2B5EF4-FFF2-40B4-BE49-F238E27FC236}">
                <a16:creationId xmlns:a16="http://schemas.microsoft.com/office/drawing/2014/main" id="{73B07DC4-1D3A-40BE-8408-7A3DCE0FAA7A}"/>
              </a:ext>
            </a:extLst>
          </p:cNvPr>
          <p:cNvPicPr>
            <a:picLocks noChangeAspect="1"/>
          </p:cNvPicPr>
          <p:nvPr/>
        </p:nvPicPr>
        <p:blipFill>
          <a:blip r:embed="rId3"/>
          <a:stretch>
            <a:fillRect/>
          </a:stretch>
        </p:blipFill>
        <p:spPr>
          <a:xfrm>
            <a:off x="2217455" y="1376305"/>
            <a:ext cx="7757090" cy="5096270"/>
          </a:xfrm>
          <a:prstGeom prst="rect">
            <a:avLst/>
          </a:prstGeom>
        </p:spPr>
      </p:pic>
      <p:pic>
        <p:nvPicPr>
          <p:cNvPr id="8" name="Bildobjekt 7">
            <a:extLst>
              <a:ext uri="{FF2B5EF4-FFF2-40B4-BE49-F238E27FC236}">
                <a16:creationId xmlns:a16="http://schemas.microsoft.com/office/drawing/2014/main" id="{0687374D-63AF-4196-A8FC-2F59E7C7F650}"/>
              </a:ext>
            </a:extLst>
          </p:cNvPr>
          <p:cNvPicPr>
            <a:picLocks noChangeAspect="1"/>
          </p:cNvPicPr>
          <p:nvPr/>
        </p:nvPicPr>
        <p:blipFill>
          <a:blip r:embed="rId4"/>
          <a:stretch>
            <a:fillRect/>
          </a:stretch>
        </p:blipFill>
        <p:spPr>
          <a:xfrm>
            <a:off x="7335281" y="4438960"/>
            <a:ext cx="4443013" cy="1337953"/>
          </a:xfrm>
          <a:prstGeom prst="rect">
            <a:avLst/>
          </a:prstGeom>
        </p:spPr>
      </p:pic>
      <p:sp>
        <p:nvSpPr>
          <p:cNvPr id="2" name="Rektangel 1">
            <a:extLst>
              <a:ext uri="{FF2B5EF4-FFF2-40B4-BE49-F238E27FC236}">
                <a16:creationId xmlns:a16="http://schemas.microsoft.com/office/drawing/2014/main" id="{14EA7DCE-A9D6-4670-906C-82283C7DD387}"/>
              </a:ext>
            </a:extLst>
          </p:cNvPr>
          <p:cNvSpPr/>
          <p:nvPr/>
        </p:nvSpPr>
        <p:spPr>
          <a:xfrm>
            <a:off x="4319337" y="2791326"/>
            <a:ext cx="1888958" cy="6376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2161240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F29A9B-B63C-0EF5-DF86-8B4018992566}"/>
              </a:ext>
            </a:extLst>
          </p:cNvPr>
          <p:cNvSpPr>
            <a:spLocks noGrp="1"/>
          </p:cNvSpPr>
          <p:nvPr>
            <p:ph type="title"/>
          </p:nvPr>
        </p:nvSpPr>
        <p:spPr>
          <a:xfrm>
            <a:off x="922866" y="293368"/>
            <a:ext cx="10346267" cy="812286"/>
          </a:xfrm>
        </p:spPr>
        <p:txBody>
          <a:bodyPr/>
          <a:lstStyle/>
          <a:p>
            <a:r>
              <a:rPr lang="sv-SE" dirty="0"/>
              <a:t>Beställ Reservkort tillitsnivå 2</a:t>
            </a:r>
          </a:p>
        </p:txBody>
      </p:sp>
      <p:pic>
        <p:nvPicPr>
          <p:cNvPr id="4" name="Bildobjekt 3">
            <a:extLst>
              <a:ext uri="{FF2B5EF4-FFF2-40B4-BE49-F238E27FC236}">
                <a16:creationId xmlns:a16="http://schemas.microsoft.com/office/drawing/2014/main" id="{B2C0F9E4-7CFC-4372-15E1-7D565F43C5C6}"/>
              </a:ext>
            </a:extLst>
          </p:cNvPr>
          <p:cNvPicPr>
            <a:picLocks noChangeAspect="1"/>
          </p:cNvPicPr>
          <p:nvPr/>
        </p:nvPicPr>
        <p:blipFill>
          <a:blip r:embed="rId2"/>
          <a:stretch>
            <a:fillRect/>
          </a:stretch>
        </p:blipFill>
        <p:spPr>
          <a:xfrm>
            <a:off x="2312524" y="1295382"/>
            <a:ext cx="6648596" cy="5562618"/>
          </a:xfrm>
          <a:prstGeom prst="rect">
            <a:avLst/>
          </a:prstGeom>
        </p:spPr>
      </p:pic>
      <p:cxnSp>
        <p:nvCxnSpPr>
          <p:cNvPr id="3" name="Rak pilkoppling 2">
            <a:extLst>
              <a:ext uri="{FF2B5EF4-FFF2-40B4-BE49-F238E27FC236}">
                <a16:creationId xmlns:a16="http://schemas.microsoft.com/office/drawing/2014/main" id="{A927FA2E-3C47-F266-E9AE-E25571E11203}"/>
              </a:ext>
            </a:extLst>
          </p:cNvPr>
          <p:cNvCxnSpPr/>
          <p:nvPr/>
        </p:nvCxnSpPr>
        <p:spPr>
          <a:xfrm flipH="1">
            <a:off x="8511821" y="2641600"/>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p:txBody>
          <a:bodyPr/>
          <a:lstStyle/>
          <a:p>
            <a:r>
              <a:rPr lang="sv-SE"/>
              <a:t>Beställ Reservkort tillitsnivå 2</a:t>
            </a:r>
          </a:p>
        </p:txBody>
      </p:sp>
      <p:pic>
        <p:nvPicPr>
          <p:cNvPr id="4" name="Bildobjekt 3">
            <a:extLst>
              <a:ext uri="{FF2B5EF4-FFF2-40B4-BE49-F238E27FC236}">
                <a16:creationId xmlns:a16="http://schemas.microsoft.com/office/drawing/2014/main" id="{89288B56-E4AA-D0B7-8FB4-D4BC37A60712}"/>
              </a:ext>
            </a:extLst>
          </p:cNvPr>
          <p:cNvPicPr>
            <a:picLocks noChangeAspect="1"/>
          </p:cNvPicPr>
          <p:nvPr/>
        </p:nvPicPr>
        <p:blipFill>
          <a:blip r:embed="rId3"/>
          <a:stretch>
            <a:fillRect/>
          </a:stretch>
        </p:blipFill>
        <p:spPr>
          <a:xfrm>
            <a:off x="1491871" y="1588555"/>
            <a:ext cx="8740897" cy="4961050"/>
          </a:xfrm>
          <a:prstGeom prst="rect">
            <a:avLst/>
          </a:prstGeom>
        </p:spPr>
      </p:pic>
    </p:spTree>
    <p:extLst>
      <p:ext uri="{BB962C8B-B14F-4D97-AF65-F5344CB8AC3E}">
        <p14:creationId xmlns:p14="http://schemas.microsoft.com/office/powerpoint/2010/main" val="4068876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p:txBody>
          <a:bodyPr/>
          <a:lstStyle/>
          <a:p>
            <a:r>
              <a:rPr lang="sv-SE" dirty="0"/>
              <a:t>Beställ Reservkort tillitsnivå 2</a:t>
            </a:r>
          </a:p>
        </p:txBody>
      </p:sp>
      <p:pic>
        <p:nvPicPr>
          <p:cNvPr id="4" name="Bildobjekt 3">
            <a:extLst>
              <a:ext uri="{FF2B5EF4-FFF2-40B4-BE49-F238E27FC236}">
                <a16:creationId xmlns:a16="http://schemas.microsoft.com/office/drawing/2014/main" id="{283D6495-D80D-99F3-AF09-7CC598E2848A}"/>
              </a:ext>
            </a:extLst>
          </p:cNvPr>
          <p:cNvPicPr>
            <a:picLocks noChangeAspect="1"/>
          </p:cNvPicPr>
          <p:nvPr/>
        </p:nvPicPr>
        <p:blipFill>
          <a:blip r:embed="rId3"/>
          <a:stretch>
            <a:fillRect/>
          </a:stretch>
        </p:blipFill>
        <p:spPr>
          <a:xfrm>
            <a:off x="1560452" y="1627934"/>
            <a:ext cx="8725656" cy="4740051"/>
          </a:xfrm>
          <a:prstGeom prst="rect">
            <a:avLst/>
          </a:prstGeom>
        </p:spPr>
      </p:pic>
      <p:cxnSp>
        <p:nvCxnSpPr>
          <p:cNvPr id="3" name="Rak pilkoppling 2">
            <a:extLst>
              <a:ext uri="{FF2B5EF4-FFF2-40B4-BE49-F238E27FC236}">
                <a16:creationId xmlns:a16="http://schemas.microsoft.com/office/drawing/2014/main" id="{C93F774A-02C2-9B7D-E0D3-989BBE1DF96F}"/>
              </a:ext>
            </a:extLst>
          </p:cNvPr>
          <p:cNvCxnSpPr>
            <a:cxnSpLocks/>
          </p:cNvCxnSpPr>
          <p:nvPr/>
        </p:nvCxnSpPr>
        <p:spPr>
          <a:xfrm>
            <a:off x="922867" y="5102578"/>
            <a:ext cx="9017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389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p:txBody>
          <a:bodyPr/>
          <a:lstStyle/>
          <a:p>
            <a:r>
              <a:rPr lang="sv-SE" dirty="0"/>
              <a:t>Beställ Reservkort tillitsnivå 2</a:t>
            </a:r>
          </a:p>
        </p:txBody>
      </p:sp>
      <p:pic>
        <p:nvPicPr>
          <p:cNvPr id="4" name="Bildobjekt 3">
            <a:extLst>
              <a:ext uri="{FF2B5EF4-FFF2-40B4-BE49-F238E27FC236}">
                <a16:creationId xmlns:a16="http://schemas.microsoft.com/office/drawing/2014/main" id="{60E887EE-F47F-48DA-E31B-6536EC48B23E}"/>
              </a:ext>
            </a:extLst>
          </p:cNvPr>
          <p:cNvPicPr>
            <a:picLocks noChangeAspect="1"/>
          </p:cNvPicPr>
          <p:nvPr/>
        </p:nvPicPr>
        <p:blipFill>
          <a:blip r:embed="rId2"/>
          <a:stretch>
            <a:fillRect/>
          </a:stretch>
        </p:blipFill>
        <p:spPr>
          <a:xfrm>
            <a:off x="1315327" y="1371125"/>
            <a:ext cx="9053345" cy="5486875"/>
          </a:xfrm>
          <a:prstGeom prst="rect">
            <a:avLst/>
          </a:prstGeom>
        </p:spPr>
      </p:pic>
    </p:spTree>
    <p:extLst>
      <p:ext uri="{BB962C8B-B14F-4D97-AF65-F5344CB8AC3E}">
        <p14:creationId xmlns:p14="http://schemas.microsoft.com/office/powerpoint/2010/main" val="1271557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145505"/>
            <a:ext cx="10346267" cy="812286"/>
          </a:xfrm>
        </p:spPr>
        <p:txBody>
          <a:bodyPr/>
          <a:lstStyle/>
          <a:p>
            <a:r>
              <a:rPr lang="sv-SE" dirty="0"/>
              <a:t>Beställ Reservkort tillitsnivå 2</a:t>
            </a:r>
          </a:p>
        </p:txBody>
      </p:sp>
      <p:pic>
        <p:nvPicPr>
          <p:cNvPr id="4" name="Bildobjekt 3">
            <a:extLst>
              <a:ext uri="{FF2B5EF4-FFF2-40B4-BE49-F238E27FC236}">
                <a16:creationId xmlns:a16="http://schemas.microsoft.com/office/drawing/2014/main" id="{C48BCC0C-7C6A-47FF-940D-ADBCFEAFB94E}"/>
              </a:ext>
            </a:extLst>
          </p:cNvPr>
          <p:cNvPicPr>
            <a:picLocks noChangeAspect="1"/>
          </p:cNvPicPr>
          <p:nvPr/>
        </p:nvPicPr>
        <p:blipFill>
          <a:blip r:embed="rId3"/>
          <a:stretch>
            <a:fillRect/>
          </a:stretch>
        </p:blipFill>
        <p:spPr>
          <a:xfrm>
            <a:off x="475159" y="598299"/>
            <a:ext cx="8524387" cy="6114196"/>
          </a:xfrm>
          <a:prstGeom prst="rect">
            <a:avLst/>
          </a:prstGeom>
        </p:spPr>
      </p:pic>
      <p:cxnSp>
        <p:nvCxnSpPr>
          <p:cNvPr id="3" name="Rak pilkoppling 2">
            <a:extLst>
              <a:ext uri="{FF2B5EF4-FFF2-40B4-BE49-F238E27FC236}">
                <a16:creationId xmlns:a16="http://schemas.microsoft.com/office/drawing/2014/main" id="{D476FD97-3902-E8BA-68CD-4D74AEEF7F6B}"/>
              </a:ext>
            </a:extLst>
          </p:cNvPr>
          <p:cNvCxnSpPr>
            <a:cxnSpLocks/>
          </p:cNvCxnSpPr>
          <p:nvPr/>
        </p:nvCxnSpPr>
        <p:spPr>
          <a:xfrm flipV="1">
            <a:off x="8611340" y="5464889"/>
            <a:ext cx="594631" cy="788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0BE82904-8004-12E2-9C12-537DEAA22132}"/>
              </a:ext>
            </a:extLst>
          </p:cNvPr>
          <p:cNvPicPr>
            <a:picLocks noChangeAspect="1"/>
          </p:cNvPicPr>
          <p:nvPr/>
        </p:nvPicPr>
        <p:blipFill>
          <a:blip r:embed="rId4"/>
          <a:stretch>
            <a:fillRect/>
          </a:stretch>
        </p:blipFill>
        <p:spPr>
          <a:xfrm>
            <a:off x="8675960" y="2113846"/>
            <a:ext cx="3271114" cy="3124646"/>
          </a:xfrm>
          <a:prstGeom prst="rect">
            <a:avLst/>
          </a:prstGeom>
        </p:spPr>
      </p:pic>
    </p:spTree>
    <p:extLst>
      <p:ext uri="{BB962C8B-B14F-4D97-AF65-F5344CB8AC3E}">
        <p14:creationId xmlns:p14="http://schemas.microsoft.com/office/powerpoint/2010/main" val="5554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1002766" y="127750"/>
            <a:ext cx="10346267" cy="812286"/>
          </a:xfrm>
        </p:spPr>
        <p:txBody>
          <a:bodyPr/>
          <a:lstStyle/>
          <a:p>
            <a:r>
              <a:rPr lang="sv-SE" dirty="0"/>
              <a:t>Beställ Reservkort tillitsnivå 2</a:t>
            </a:r>
          </a:p>
        </p:txBody>
      </p:sp>
      <p:pic>
        <p:nvPicPr>
          <p:cNvPr id="4" name="Bildobjekt 3">
            <a:extLst>
              <a:ext uri="{FF2B5EF4-FFF2-40B4-BE49-F238E27FC236}">
                <a16:creationId xmlns:a16="http://schemas.microsoft.com/office/drawing/2014/main" id="{40EE9656-D0A8-12B2-19F7-82936F141BFD}"/>
              </a:ext>
            </a:extLst>
          </p:cNvPr>
          <p:cNvPicPr>
            <a:picLocks noChangeAspect="1"/>
          </p:cNvPicPr>
          <p:nvPr/>
        </p:nvPicPr>
        <p:blipFill>
          <a:blip r:embed="rId3"/>
          <a:stretch>
            <a:fillRect/>
          </a:stretch>
        </p:blipFill>
        <p:spPr>
          <a:xfrm>
            <a:off x="1988464" y="533893"/>
            <a:ext cx="8215072" cy="6332769"/>
          </a:xfrm>
          <a:prstGeom prst="rect">
            <a:avLst/>
          </a:prstGeom>
        </p:spPr>
      </p:pic>
      <p:cxnSp>
        <p:nvCxnSpPr>
          <p:cNvPr id="3" name="Rak pilkoppling 2">
            <a:extLst>
              <a:ext uri="{FF2B5EF4-FFF2-40B4-BE49-F238E27FC236}">
                <a16:creationId xmlns:a16="http://schemas.microsoft.com/office/drawing/2014/main" id="{1931ED2D-CB30-A86E-5B5F-9BAF8F89AAA0}"/>
              </a:ext>
            </a:extLst>
          </p:cNvPr>
          <p:cNvCxnSpPr>
            <a:cxnSpLocks/>
          </p:cNvCxnSpPr>
          <p:nvPr/>
        </p:nvCxnSpPr>
        <p:spPr>
          <a:xfrm>
            <a:off x="9572978" y="5723468"/>
            <a:ext cx="0" cy="6886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Rak pilkoppling 6">
            <a:extLst>
              <a:ext uri="{FF2B5EF4-FFF2-40B4-BE49-F238E27FC236}">
                <a16:creationId xmlns:a16="http://schemas.microsoft.com/office/drawing/2014/main" id="{AFAEC8A3-1E90-7D6E-3C5A-726F7A4C202C}"/>
              </a:ext>
            </a:extLst>
          </p:cNvPr>
          <p:cNvCxnSpPr>
            <a:cxnSpLocks/>
          </p:cNvCxnSpPr>
          <p:nvPr/>
        </p:nvCxnSpPr>
        <p:spPr>
          <a:xfrm>
            <a:off x="8390353" y="5723468"/>
            <a:ext cx="0" cy="6886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35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p:txBody>
          <a:bodyPr/>
          <a:lstStyle/>
          <a:p>
            <a:r>
              <a:rPr lang="sv-SE" dirty="0"/>
              <a:t>Beställ Reservkort tillitsnivå 2</a:t>
            </a:r>
          </a:p>
        </p:txBody>
      </p:sp>
      <p:pic>
        <p:nvPicPr>
          <p:cNvPr id="4" name="Bildobjekt 3">
            <a:extLst>
              <a:ext uri="{FF2B5EF4-FFF2-40B4-BE49-F238E27FC236}">
                <a16:creationId xmlns:a16="http://schemas.microsoft.com/office/drawing/2014/main" id="{7165B521-911F-BEC0-CB08-BABC5EFEDA36}"/>
              </a:ext>
            </a:extLst>
          </p:cNvPr>
          <p:cNvPicPr>
            <a:picLocks noChangeAspect="1"/>
          </p:cNvPicPr>
          <p:nvPr/>
        </p:nvPicPr>
        <p:blipFill>
          <a:blip r:embed="rId3"/>
          <a:stretch>
            <a:fillRect/>
          </a:stretch>
        </p:blipFill>
        <p:spPr>
          <a:xfrm>
            <a:off x="3306838" y="1566611"/>
            <a:ext cx="5578323" cy="5997460"/>
          </a:xfrm>
          <a:prstGeom prst="rect">
            <a:avLst/>
          </a:prstGeom>
        </p:spPr>
      </p:pic>
    </p:spTree>
    <p:extLst>
      <p:ext uri="{BB962C8B-B14F-4D97-AF65-F5344CB8AC3E}">
        <p14:creationId xmlns:p14="http://schemas.microsoft.com/office/powerpoint/2010/main" val="348214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132241"/>
            <a:ext cx="10346267" cy="812286"/>
          </a:xfrm>
        </p:spPr>
        <p:txBody>
          <a:bodyPr/>
          <a:lstStyle/>
          <a:p>
            <a:r>
              <a:rPr lang="sv-SE" dirty="0"/>
              <a:t>Beställ Reservkort tillitsnivå 2</a:t>
            </a:r>
          </a:p>
        </p:txBody>
      </p:sp>
      <p:pic>
        <p:nvPicPr>
          <p:cNvPr id="4" name="Bildobjekt 3">
            <a:extLst>
              <a:ext uri="{FF2B5EF4-FFF2-40B4-BE49-F238E27FC236}">
                <a16:creationId xmlns:a16="http://schemas.microsoft.com/office/drawing/2014/main" id="{FE4061B3-F4E7-32B9-FC83-AA41D772246B}"/>
              </a:ext>
            </a:extLst>
          </p:cNvPr>
          <p:cNvPicPr>
            <a:picLocks noChangeAspect="1"/>
          </p:cNvPicPr>
          <p:nvPr/>
        </p:nvPicPr>
        <p:blipFill>
          <a:blip r:embed="rId3"/>
          <a:stretch>
            <a:fillRect/>
          </a:stretch>
        </p:blipFill>
        <p:spPr>
          <a:xfrm>
            <a:off x="2612494" y="538384"/>
            <a:ext cx="6416596" cy="5989839"/>
          </a:xfrm>
          <a:prstGeom prst="rect">
            <a:avLst/>
          </a:prstGeom>
        </p:spPr>
      </p:pic>
      <p:cxnSp>
        <p:nvCxnSpPr>
          <p:cNvPr id="3" name="Rak pilkoppling 2">
            <a:extLst>
              <a:ext uri="{FF2B5EF4-FFF2-40B4-BE49-F238E27FC236}">
                <a16:creationId xmlns:a16="http://schemas.microsoft.com/office/drawing/2014/main" id="{55FFAF1E-6CE3-F9A2-DFC4-C509ACD52C3A}"/>
              </a:ext>
            </a:extLst>
          </p:cNvPr>
          <p:cNvCxnSpPr/>
          <p:nvPr/>
        </p:nvCxnSpPr>
        <p:spPr>
          <a:xfrm flipH="1">
            <a:off x="8590845" y="5023556"/>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Rak pilkoppling 4">
            <a:extLst>
              <a:ext uri="{FF2B5EF4-FFF2-40B4-BE49-F238E27FC236}">
                <a16:creationId xmlns:a16="http://schemas.microsoft.com/office/drawing/2014/main" id="{C986E0DB-B593-7A71-6C27-CB0AD50137DB}"/>
              </a:ext>
            </a:extLst>
          </p:cNvPr>
          <p:cNvCxnSpPr>
            <a:cxnSpLocks/>
          </p:cNvCxnSpPr>
          <p:nvPr/>
        </p:nvCxnSpPr>
        <p:spPr>
          <a:xfrm flipH="1">
            <a:off x="7382933" y="4492978"/>
            <a:ext cx="632178" cy="3612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36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138858"/>
            <a:ext cx="10346267" cy="812286"/>
          </a:xfrm>
        </p:spPr>
        <p:txBody>
          <a:bodyPr/>
          <a:lstStyle/>
          <a:p>
            <a:r>
              <a:rPr lang="sv-SE" dirty="0"/>
              <a:t>Beställ Reservkort tillitsnivå 2</a:t>
            </a:r>
          </a:p>
        </p:txBody>
      </p:sp>
      <p:pic>
        <p:nvPicPr>
          <p:cNvPr id="4" name="Bildobjekt 3">
            <a:extLst>
              <a:ext uri="{FF2B5EF4-FFF2-40B4-BE49-F238E27FC236}">
                <a16:creationId xmlns:a16="http://schemas.microsoft.com/office/drawing/2014/main" id="{A5105A03-558C-17A7-1058-EAC100D7F03B}"/>
              </a:ext>
            </a:extLst>
          </p:cNvPr>
          <p:cNvPicPr>
            <a:picLocks noChangeAspect="1"/>
          </p:cNvPicPr>
          <p:nvPr/>
        </p:nvPicPr>
        <p:blipFill>
          <a:blip r:embed="rId3"/>
          <a:stretch>
            <a:fillRect/>
          </a:stretch>
        </p:blipFill>
        <p:spPr>
          <a:xfrm>
            <a:off x="3354665" y="694577"/>
            <a:ext cx="4774452" cy="6811656"/>
          </a:xfrm>
          <a:prstGeom prst="rect">
            <a:avLst/>
          </a:prstGeom>
        </p:spPr>
      </p:pic>
      <p:pic>
        <p:nvPicPr>
          <p:cNvPr id="5" name="Bildobjekt 4">
            <a:extLst>
              <a:ext uri="{FF2B5EF4-FFF2-40B4-BE49-F238E27FC236}">
                <a16:creationId xmlns:a16="http://schemas.microsoft.com/office/drawing/2014/main" id="{35F71224-9B8C-72B9-D665-49921AEB34A0}"/>
              </a:ext>
            </a:extLst>
          </p:cNvPr>
          <p:cNvPicPr>
            <a:picLocks noGrp="1" noRot="1" noChangeAspect="1" noMove="1" noResize="1" noEditPoints="1" noAdjustHandles="1" noChangeArrowheads="1" noChangeShapeType="1" noCrop="1"/>
          </p:cNvPicPr>
          <p:nvPr/>
        </p:nvPicPr>
        <p:blipFill>
          <a:blip r:embed="rId4"/>
          <a:stretch>
            <a:fillRect/>
          </a:stretch>
        </p:blipFill>
        <p:spPr>
          <a:xfrm>
            <a:off x="6448205" y="1793772"/>
            <a:ext cx="855880" cy="670586"/>
          </a:xfrm>
          <a:prstGeom prst="rect">
            <a:avLst/>
          </a:prstGeom>
        </p:spPr>
      </p:pic>
    </p:spTree>
    <p:extLst>
      <p:ext uri="{BB962C8B-B14F-4D97-AF65-F5344CB8AC3E}">
        <p14:creationId xmlns:p14="http://schemas.microsoft.com/office/powerpoint/2010/main" val="2338833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p:txBody>
          <a:bodyPr/>
          <a:lstStyle/>
          <a:p>
            <a:r>
              <a:rPr lang="sv-SE" dirty="0"/>
              <a:t>Beställ Reservkort tillitsnivå 2</a:t>
            </a:r>
          </a:p>
        </p:txBody>
      </p:sp>
      <p:pic>
        <p:nvPicPr>
          <p:cNvPr id="4" name="Bildobjekt 3">
            <a:extLst>
              <a:ext uri="{FF2B5EF4-FFF2-40B4-BE49-F238E27FC236}">
                <a16:creationId xmlns:a16="http://schemas.microsoft.com/office/drawing/2014/main" id="{B34FD0F4-D8FB-C3DE-3D2F-FE99E7CCA48B}"/>
              </a:ext>
            </a:extLst>
          </p:cNvPr>
          <p:cNvPicPr>
            <a:picLocks noChangeAspect="1"/>
          </p:cNvPicPr>
          <p:nvPr/>
        </p:nvPicPr>
        <p:blipFill>
          <a:blip r:embed="rId3"/>
          <a:stretch>
            <a:fillRect/>
          </a:stretch>
        </p:blipFill>
        <p:spPr>
          <a:xfrm>
            <a:off x="1115898" y="2202073"/>
            <a:ext cx="9960203" cy="2453853"/>
          </a:xfrm>
          <a:prstGeom prst="rect">
            <a:avLst/>
          </a:prstGeom>
        </p:spPr>
      </p:pic>
    </p:spTree>
    <p:extLst>
      <p:ext uri="{BB962C8B-B14F-4D97-AF65-F5344CB8AC3E}">
        <p14:creationId xmlns:p14="http://schemas.microsoft.com/office/powerpoint/2010/main" val="2195031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7" y="365532"/>
            <a:ext cx="10346267" cy="556308"/>
          </a:xfrm>
        </p:spPr>
        <p:txBody>
          <a:bodyPr/>
          <a:lstStyle/>
          <a:p>
            <a:r>
              <a:rPr lang="sv-SE"/>
              <a:t>Sök person</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pic>
        <p:nvPicPr>
          <p:cNvPr id="14" name="Bildobjekt 13">
            <a:extLst>
              <a:ext uri="{FF2B5EF4-FFF2-40B4-BE49-F238E27FC236}">
                <a16:creationId xmlns:a16="http://schemas.microsoft.com/office/drawing/2014/main" id="{FAB9BBB3-E585-52E8-F963-9DBDF9F1A633}"/>
              </a:ext>
            </a:extLst>
          </p:cNvPr>
          <p:cNvPicPr>
            <a:picLocks noChangeAspect="1"/>
          </p:cNvPicPr>
          <p:nvPr/>
        </p:nvPicPr>
        <p:blipFill>
          <a:blip r:embed="rId3"/>
          <a:stretch>
            <a:fillRect/>
          </a:stretch>
        </p:blipFill>
        <p:spPr>
          <a:xfrm>
            <a:off x="922866" y="921840"/>
            <a:ext cx="10605498" cy="4987494"/>
          </a:xfrm>
          <a:prstGeom prst="rect">
            <a:avLst/>
          </a:prstGeom>
        </p:spPr>
      </p:pic>
    </p:spTree>
    <p:extLst>
      <p:ext uri="{BB962C8B-B14F-4D97-AF65-F5344CB8AC3E}">
        <p14:creationId xmlns:p14="http://schemas.microsoft.com/office/powerpoint/2010/main" val="4103053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408792" y="120193"/>
            <a:ext cx="11585986" cy="812286"/>
          </a:xfrm>
        </p:spPr>
        <p:txBody>
          <a:bodyPr/>
          <a:lstStyle/>
          <a:p>
            <a:r>
              <a:rPr lang="sv-SE"/>
              <a:t>Mina sidor - Hämta SITHS eID till reservkort tillitsnivå2</a:t>
            </a:r>
          </a:p>
        </p:txBody>
      </p:sp>
      <p:pic>
        <p:nvPicPr>
          <p:cNvPr id="4" name="Bildobjekt 3">
            <a:extLst>
              <a:ext uri="{FF2B5EF4-FFF2-40B4-BE49-F238E27FC236}">
                <a16:creationId xmlns:a16="http://schemas.microsoft.com/office/drawing/2014/main" id="{A7FE1315-EC83-21A7-4BF2-DBDCF5F93F5E}"/>
              </a:ext>
            </a:extLst>
          </p:cNvPr>
          <p:cNvPicPr>
            <a:picLocks noChangeAspect="1"/>
          </p:cNvPicPr>
          <p:nvPr/>
        </p:nvPicPr>
        <p:blipFill>
          <a:blip r:embed="rId3"/>
          <a:stretch>
            <a:fillRect/>
          </a:stretch>
        </p:blipFill>
        <p:spPr>
          <a:xfrm>
            <a:off x="1629204" y="1003592"/>
            <a:ext cx="8460370" cy="5721126"/>
          </a:xfrm>
          <a:prstGeom prst="rect">
            <a:avLst/>
          </a:prstGeom>
        </p:spPr>
      </p:pic>
      <p:cxnSp>
        <p:nvCxnSpPr>
          <p:cNvPr id="3" name="Rak pilkoppling 2">
            <a:extLst>
              <a:ext uri="{FF2B5EF4-FFF2-40B4-BE49-F238E27FC236}">
                <a16:creationId xmlns:a16="http://schemas.microsoft.com/office/drawing/2014/main" id="{07C7E1F5-87C9-932B-4DB2-97EB7FE6E3CE}"/>
              </a:ext>
            </a:extLst>
          </p:cNvPr>
          <p:cNvCxnSpPr/>
          <p:nvPr/>
        </p:nvCxnSpPr>
        <p:spPr>
          <a:xfrm flipH="1">
            <a:off x="6445955" y="3197578"/>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058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387276" y="166677"/>
            <a:ext cx="11618258" cy="650904"/>
          </a:xfrm>
        </p:spPr>
        <p:txBody>
          <a:bodyPr/>
          <a:lstStyle/>
          <a:p>
            <a:r>
              <a:rPr lang="sv-SE"/>
              <a:t>Mina sidor - </a:t>
            </a:r>
            <a:r>
              <a:rPr lang="sv-SE" sz="3200"/>
              <a:t>Hämta SITHS eID till reservkort tillitsnivå2</a:t>
            </a:r>
            <a:endParaRPr lang="sv-SE"/>
          </a:p>
        </p:txBody>
      </p:sp>
      <p:pic>
        <p:nvPicPr>
          <p:cNvPr id="4" name="Bildobjekt 3">
            <a:extLst>
              <a:ext uri="{FF2B5EF4-FFF2-40B4-BE49-F238E27FC236}">
                <a16:creationId xmlns:a16="http://schemas.microsoft.com/office/drawing/2014/main" id="{9039278D-E9A3-46FD-02CE-2257D7A1ADC2}"/>
              </a:ext>
            </a:extLst>
          </p:cNvPr>
          <p:cNvPicPr>
            <a:picLocks noChangeAspect="1"/>
          </p:cNvPicPr>
          <p:nvPr/>
        </p:nvPicPr>
        <p:blipFill>
          <a:blip r:embed="rId3"/>
          <a:stretch>
            <a:fillRect/>
          </a:stretch>
        </p:blipFill>
        <p:spPr>
          <a:xfrm>
            <a:off x="662469" y="817581"/>
            <a:ext cx="5433531" cy="6233700"/>
          </a:xfrm>
          <a:prstGeom prst="rect">
            <a:avLst/>
          </a:prstGeom>
        </p:spPr>
      </p:pic>
      <p:pic>
        <p:nvPicPr>
          <p:cNvPr id="6" name="Bildobjekt 5">
            <a:extLst>
              <a:ext uri="{FF2B5EF4-FFF2-40B4-BE49-F238E27FC236}">
                <a16:creationId xmlns:a16="http://schemas.microsoft.com/office/drawing/2014/main" id="{1E9B9FEA-735D-9FEB-F9CB-34BF0BE8B5B4}"/>
              </a:ext>
            </a:extLst>
          </p:cNvPr>
          <p:cNvPicPr>
            <a:picLocks noChangeAspect="1"/>
          </p:cNvPicPr>
          <p:nvPr/>
        </p:nvPicPr>
        <p:blipFill>
          <a:blip r:embed="rId4"/>
          <a:stretch>
            <a:fillRect/>
          </a:stretch>
        </p:blipFill>
        <p:spPr>
          <a:xfrm>
            <a:off x="6974250" y="1029720"/>
            <a:ext cx="3939881" cy="5159187"/>
          </a:xfrm>
          <a:prstGeom prst="rect">
            <a:avLst/>
          </a:prstGeom>
        </p:spPr>
      </p:pic>
    </p:spTree>
    <p:extLst>
      <p:ext uri="{BB962C8B-B14F-4D97-AF65-F5344CB8AC3E}">
        <p14:creationId xmlns:p14="http://schemas.microsoft.com/office/powerpoint/2010/main" val="3607594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461433" y="80853"/>
            <a:ext cx="11269134" cy="812286"/>
          </a:xfrm>
        </p:spPr>
        <p:txBody>
          <a:bodyPr/>
          <a:lstStyle/>
          <a:p>
            <a:r>
              <a:rPr lang="sv-SE"/>
              <a:t>Mina sidor - </a:t>
            </a:r>
            <a:r>
              <a:rPr lang="sv-SE" sz="3200"/>
              <a:t>Hämta SITHS eID till reservkort tillitsnivå2</a:t>
            </a:r>
            <a:endParaRPr lang="sv-SE"/>
          </a:p>
        </p:txBody>
      </p:sp>
      <p:pic>
        <p:nvPicPr>
          <p:cNvPr id="4" name="Bildobjekt 3">
            <a:extLst>
              <a:ext uri="{FF2B5EF4-FFF2-40B4-BE49-F238E27FC236}">
                <a16:creationId xmlns:a16="http://schemas.microsoft.com/office/drawing/2014/main" id="{D36926F5-C24E-D791-4CA3-FF0590714052}"/>
              </a:ext>
            </a:extLst>
          </p:cNvPr>
          <p:cNvPicPr>
            <a:picLocks noChangeAspect="1"/>
          </p:cNvPicPr>
          <p:nvPr/>
        </p:nvPicPr>
        <p:blipFill>
          <a:blip r:embed="rId3"/>
          <a:stretch>
            <a:fillRect/>
          </a:stretch>
        </p:blipFill>
        <p:spPr>
          <a:xfrm>
            <a:off x="2202531" y="680141"/>
            <a:ext cx="7124349" cy="6177860"/>
          </a:xfrm>
          <a:prstGeom prst="rect">
            <a:avLst/>
          </a:prstGeom>
        </p:spPr>
      </p:pic>
      <p:cxnSp>
        <p:nvCxnSpPr>
          <p:cNvPr id="3" name="Rak pilkoppling 2">
            <a:extLst>
              <a:ext uri="{FF2B5EF4-FFF2-40B4-BE49-F238E27FC236}">
                <a16:creationId xmlns:a16="http://schemas.microsoft.com/office/drawing/2014/main" id="{970FD4A3-4603-5EA8-0860-4E51BDE81468}"/>
              </a:ext>
            </a:extLst>
          </p:cNvPr>
          <p:cNvCxnSpPr/>
          <p:nvPr/>
        </p:nvCxnSpPr>
        <p:spPr>
          <a:xfrm flipH="1">
            <a:off x="5960533" y="6177859"/>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30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504462" y="217467"/>
            <a:ext cx="11183073" cy="812286"/>
          </a:xfrm>
        </p:spPr>
        <p:txBody>
          <a:bodyPr/>
          <a:lstStyle/>
          <a:p>
            <a:r>
              <a:rPr lang="sv-SE"/>
              <a:t>Mina sidor - </a:t>
            </a:r>
            <a:r>
              <a:rPr lang="sv-SE" sz="3200"/>
              <a:t>Hämta SITHS eID till reservkort tillitsnivå2</a:t>
            </a:r>
            <a:endParaRPr lang="sv-SE"/>
          </a:p>
        </p:txBody>
      </p:sp>
      <p:pic>
        <p:nvPicPr>
          <p:cNvPr id="4" name="Bildobjekt 3">
            <a:extLst>
              <a:ext uri="{FF2B5EF4-FFF2-40B4-BE49-F238E27FC236}">
                <a16:creationId xmlns:a16="http://schemas.microsoft.com/office/drawing/2014/main" id="{4AA23A30-F270-2799-CB1A-AA44A3FE3A73}"/>
              </a:ext>
            </a:extLst>
          </p:cNvPr>
          <p:cNvPicPr>
            <a:picLocks noChangeAspect="1"/>
          </p:cNvPicPr>
          <p:nvPr/>
        </p:nvPicPr>
        <p:blipFill>
          <a:blip r:embed="rId2"/>
          <a:stretch>
            <a:fillRect/>
          </a:stretch>
        </p:blipFill>
        <p:spPr>
          <a:xfrm>
            <a:off x="1131155" y="1300816"/>
            <a:ext cx="10335885" cy="4669678"/>
          </a:xfrm>
          <a:prstGeom prst="rect">
            <a:avLst/>
          </a:prstGeom>
        </p:spPr>
      </p:pic>
    </p:spTree>
    <p:extLst>
      <p:ext uri="{BB962C8B-B14F-4D97-AF65-F5344CB8AC3E}">
        <p14:creationId xmlns:p14="http://schemas.microsoft.com/office/powerpoint/2010/main" val="3267748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462580" y="253652"/>
            <a:ext cx="11274014" cy="812286"/>
          </a:xfrm>
        </p:spPr>
        <p:txBody>
          <a:bodyPr/>
          <a:lstStyle/>
          <a:p>
            <a:r>
              <a:rPr lang="sv-SE"/>
              <a:t>Mina sidor - </a:t>
            </a:r>
            <a:r>
              <a:rPr lang="sv-SE" sz="3200"/>
              <a:t>Hämta SITHS eID till reservkort tillitsnivå2</a:t>
            </a:r>
            <a:endParaRPr lang="sv-SE"/>
          </a:p>
        </p:txBody>
      </p:sp>
      <p:pic>
        <p:nvPicPr>
          <p:cNvPr id="4" name="Bildobjekt 3">
            <a:extLst>
              <a:ext uri="{FF2B5EF4-FFF2-40B4-BE49-F238E27FC236}">
                <a16:creationId xmlns:a16="http://schemas.microsoft.com/office/drawing/2014/main" id="{70AAC211-A588-A17D-BC5B-69C06B66B340}"/>
              </a:ext>
            </a:extLst>
          </p:cNvPr>
          <p:cNvPicPr>
            <a:picLocks noChangeAspect="1"/>
          </p:cNvPicPr>
          <p:nvPr/>
        </p:nvPicPr>
        <p:blipFill>
          <a:blip r:embed="rId3"/>
          <a:stretch>
            <a:fillRect/>
          </a:stretch>
        </p:blipFill>
        <p:spPr>
          <a:xfrm>
            <a:off x="1375700" y="1003163"/>
            <a:ext cx="9274344" cy="5601185"/>
          </a:xfrm>
          <a:prstGeom prst="rect">
            <a:avLst/>
          </a:prstGeom>
        </p:spPr>
      </p:pic>
      <p:cxnSp>
        <p:nvCxnSpPr>
          <p:cNvPr id="7" name="Rak pilkoppling 6">
            <a:extLst>
              <a:ext uri="{FF2B5EF4-FFF2-40B4-BE49-F238E27FC236}">
                <a16:creationId xmlns:a16="http://schemas.microsoft.com/office/drawing/2014/main" id="{C221D215-2A85-AE83-C94E-BCD644C6A684}"/>
              </a:ext>
            </a:extLst>
          </p:cNvPr>
          <p:cNvCxnSpPr/>
          <p:nvPr/>
        </p:nvCxnSpPr>
        <p:spPr>
          <a:xfrm flipH="1">
            <a:off x="7112000" y="4955823"/>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577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408792" y="230725"/>
            <a:ext cx="11585986" cy="812286"/>
          </a:xfrm>
        </p:spPr>
        <p:txBody>
          <a:bodyPr/>
          <a:lstStyle/>
          <a:p>
            <a:r>
              <a:rPr lang="sv-SE" dirty="0"/>
              <a:t>Mina sidor - Hämta SITHS eID till reservkort tillitsnivå2</a:t>
            </a:r>
            <a:br>
              <a:rPr lang="sv-SE" dirty="0"/>
            </a:br>
            <a:endParaRPr lang="sv-SE" sz="1800" dirty="0"/>
          </a:p>
        </p:txBody>
      </p:sp>
      <p:pic>
        <p:nvPicPr>
          <p:cNvPr id="6" name="Bildobjekt 5">
            <a:extLst>
              <a:ext uri="{FF2B5EF4-FFF2-40B4-BE49-F238E27FC236}">
                <a16:creationId xmlns:a16="http://schemas.microsoft.com/office/drawing/2014/main" id="{66F64DFA-BC22-BE1F-64AA-1F5A224D5C8A}"/>
              </a:ext>
            </a:extLst>
          </p:cNvPr>
          <p:cNvPicPr>
            <a:picLocks noChangeAspect="1"/>
          </p:cNvPicPr>
          <p:nvPr/>
        </p:nvPicPr>
        <p:blipFill>
          <a:blip r:embed="rId3"/>
          <a:stretch>
            <a:fillRect/>
          </a:stretch>
        </p:blipFill>
        <p:spPr>
          <a:xfrm>
            <a:off x="1170791" y="1043011"/>
            <a:ext cx="9850417" cy="5518521"/>
          </a:xfrm>
          <a:prstGeom prst="rect">
            <a:avLst/>
          </a:prstGeom>
        </p:spPr>
      </p:pic>
      <p:pic>
        <p:nvPicPr>
          <p:cNvPr id="4" name="Bild 3">
            <a:extLst>
              <a:ext uri="{FF2B5EF4-FFF2-40B4-BE49-F238E27FC236}">
                <a16:creationId xmlns:a16="http://schemas.microsoft.com/office/drawing/2014/main" id="{491598F1-0E81-6701-2B29-EDEA0D66FD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52" y="1803577"/>
            <a:ext cx="710640" cy="710640"/>
          </a:xfrm>
          <a:prstGeom prst="rect">
            <a:avLst/>
          </a:prstGeom>
        </p:spPr>
      </p:pic>
      <p:sp>
        <p:nvSpPr>
          <p:cNvPr id="5" name="textruta 4">
            <a:extLst>
              <a:ext uri="{FF2B5EF4-FFF2-40B4-BE49-F238E27FC236}">
                <a16:creationId xmlns:a16="http://schemas.microsoft.com/office/drawing/2014/main" id="{4C060A68-8A29-C4D8-8064-ABBC13E8FE75}"/>
              </a:ext>
            </a:extLst>
          </p:cNvPr>
          <p:cNvSpPr txBox="1"/>
          <p:nvPr/>
        </p:nvSpPr>
        <p:spPr>
          <a:xfrm>
            <a:off x="888930" y="2114108"/>
            <a:ext cx="2963042"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chemeClr val="tx1"/>
                </a:solidFill>
              </a:rPr>
              <a:t>Om användaren klickar på ”LOGGA IN” stället för ”AKTIVERA DITTT RESERVKORT”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chemeClr val="tx1"/>
              </a:solidFill>
            </a:endParaRPr>
          </a:p>
          <a:p>
            <a:pPr algn="l"/>
            <a:endParaRPr lang="sv-SE" sz="1600" dirty="0" err="1"/>
          </a:p>
        </p:txBody>
      </p:sp>
    </p:spTree>
    <p:extLst>
      <p:ext uri="{BB962C8B-B14F-4D97-AF65-F5344CB8AC3E}">
        <p14:creationId xmlns:p14="http://schemas.microsoft.com/office/powerpoint/2010/main" val="1278573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434472" y="321160"/>
            <a:ext cx="11585986" cy="812286"/>
          </a:xfrm>
        </p:spPr>
        <p:txBody>
          <a:bodyPr/>
          <a:lstStyle/>
          <a:p>
            <a:r>
              <a:rPr lang="sv-SE" dirty="0"/>
              <a:t>Mina sidor - Hämta SITHS eID till reservkort tillitsnivå2</a:t>
            </a:r>
            <a:br>
              <a:rPr lang="sv-SE" dirty="0"/>
            </a:br>
            <a:endParaRPr lang="sv-SE" sz="1800" dirty="0"/>
          </a:p>
        </p:txBody>
      </p:sp>
      <p:pic>
        <p:nvPicPr>
          <p:cNvPr id="8" name="Bildobjekt 7">
            <a:extLst>
              <a:ext uri="{FF2B5EF4-FFF2-40B4-BE49-F238E27FC236}">
                <a16:creationId xmlns:a16="http://schemas.microsoft.com/office/drawing/2014/main" id="{57B766F0-6623-632B-45DD-79170189BE93}"/>
              </a:ext>
            </a:extLst>
          </p:cNvPr>
          <p:cNvPicPr>
            <a:picLocks noChangeAspect="1"/>
          </p:cNvPicPr>
          <p:nvPr/>
        </p:nvPicPr>
        <p:blipFill>
          <a:blip r:embed="rId3"/>
          <a:stretch>
            <a:fillRect/>
          </a:stretch>
        </p:blipFill>
        <p:spPr>
          <a:xfrm>
            <a:off x="1276227" y="933517"/>
            <a:ext cx="9406614" cy="5603323"/>
          </a:xfrm>
          <a:prstGeom prst="rect">
            <a:avLst/>
          </a:prstGeom>
        </p:spPr>
      </p:pic>
      <p:pic>
        <p:nvPicPr>
          <p:cNvPr id="3" name="Bild 2">
            <a:extLst>
              <a:ext uri="{FF2B5EF4-FFF2-40B4-BE49-F238E27FC236}">
                <a16:creationId xmlns:a16="http://schemas.microsoft.com/office/drawing/2014/main" id="{0489F3C2-3D1D-06A5-20A1-4BBE209387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52" y="1803577"/>
            <a:ext cx="710640" cy="710640"/>
          </a:xfrm>
          <a:prstGeom prst="rect">
            <a:avLst/>
          </a:prstGeom>
        </p:spPr>
      </p:pic>
      <p:sp>
        <p:nvSpPr>
          <p:cNvPr id="6" name="textruta 5">
            <a:extLst>
              <a:ext uri="{FF2B5EF4-FFF2-40B4-BE49-F238E27FC236}">
                <a16:creationId xmlns:a16="http://schemas.microsoft.com/office/drawing/2014/main" id="{95082FC1-632A-4926-3722-1926711F0F05}"/>
              </a:ext>
            </a:extLst>
          </p:cNvPr>
          <p:cNvSpPr txBox="1"/>
          <p:nvPr/>
        </p:nvSpPr>
        <p:spPr>
          <a:xfrm>
            <a:off x="789792" y="1951672"/>
            <a:ext cx="3233057" cy="160043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dirty="0"/>
              <a:t>ID-administratören har inte lagt en beställning av SITHS eID till reservkortet</a:t>
            </a:r>
          </a:p>
          <a:p>
            <a:pPr marR="0" lvl="0" algn="l" defTabSz="914400" rtl="0" eaLnBrk="1" fontAlgn="auto" latinLnBrk="0" hangingPunct="1">
              <a:lnSpc>
                <a:spcPct val="100000"/>
              </a:lnSpc>
              <a:spcBef>
                <a:spcPts val="0"/>
              </a:spcBef>
              <a:spcAft>
                <a:spcPts val="0"/>
              </a:spcAft>
              <a:buClrTx/>
              <a:buSzTx/>
              <a:tabLst/>
              <a:defRPr/>
            </a:pPr>
            <a:endParaRPr lang="sv-SE"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dirty="0"/>
              <a:t>ID-administratören har inte aktiverat reservkortet i SITHS eID Portal</a:t>
            </a:r>
            <a:endParaRPr lang="sv-SE" sz="1400" b="0" i="0" dirty="0">
              <a:solidFill>
                <a:schemeClr val="tx1"/>
              </a:solidFill>
            </a:endParaRPr>
          </a:p>
        </p:txBody>
      </p:sp>
    </p:spTree>
    <p:extLst>
      <p:ext uri="{BB962C8B-B14F-4D97-AF65-F5344CB8AC3E}">
        <p14:creationId xmlns:p14="http://schemas.microsoft.com/office/powerpoint/2010/main" val="1963729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5" name="Bildobjekt 4">
            <a:extLst>
              <a:ext uri="{FF2B5EF4-FFF2-40B4-BE49-F238E27FC236}">
                <a16:creationId xmlns:a16="http://schemas.microsoft.com/office/drawing/2014/main" id="{5E9FC61C-AAB7-B05B-5845-B852FEE10989}"/>
              </a:ext>
            </a:extLst>
          </p:cNvPr>
          <p:cNvPicPr>
            <a:picLocks noChangeAspect="1"/>
          </p:cNvPicPr>
          <p:nvPr/>
        </p:nvPicPr>
        <p:blipFill>
          <a:blip r:embed="rId3"/>
          <a:stretch>
            <a:fillRect/>
          </a:stretch>
        </p:blipFill>
        <p:spPr>
          <a:xfrm>
            <a:off x="1582242" y="537260"/>
            <a:ext cx="8320294" cy="6320739"/>
          </a:xfrm>
          <a:prstGeom prst="rect">
            <a:avLst/>
          </a:prstGeom>
        </p:spPr>
      </p:pic>
      <p:sp>
        <p:nvSpPr>
          <p:cNvPr id="6" name="textruta 5">
            <a:extLst>
              <a:ext uri="{FF2B5EF4-FFF2-40B4-BE49-F238E27FC236}">
                <a16:creationId xmlns:a16="http://schemas.microsoft.com/office/drawing/2014/main" id="{13C016A8-E697-ADC1-18DE-6AD82CE91492}"/>
              </a:ext>
            </a:extLst>
          </p:cNvPr>
          <p:cNvSpPr txBox="1"/>
          <p:nvPr/>
        </p:nvSpPr>
        <p:spPr>
          <a:xfrm>
            <a:off x="10071870" y="291039"/>
            <a:ext cx="1973375" cy="246221"/>
          </a:xfrm>
          <a:prstGeom prst="rect">
            <a:avLst/>
          </a:prstGeom>
          <a:noFill/>
        </p:spPr>
        <p:txBody>
          <a:bodyPr wrap="square" lIns="0" tIns="0" rIns="0" bIns="0" rtlCol="0">
            <a:spAutoFit/>
          </a:bodyPr>
          <a:lstStyle/>
          <a:p>
            <a:pPr algn="l"/>
            <a:r>
              <a:rPr lang="sv-SE" sz="1600">
                <a:solidFill>
                  <a:schemeClr val="accent1"/>
                </a:solidFill>
              </a:rPr>
              <a:t>ID-administratör 1</a:t>
            </a:r>
          </a:p>
        </p:txBody>
      </p:sp>
      <p:pic>
        <p:nvPicPr>
          <p:cNvPr id="7" name="Bild 6">
            <a:extLst>
              <a:ext uri="{FF2B5EF4-FFF2-40B4-BE49-F238E27FC236}">
                <a16:creationId xmlns:a16="http://schemas.microsoft.com/office/drawing/2014/main" id="{9750956E-1919-156D-9321-D94B098A7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4694" y="537260"/>
            <a:ext cx="847725" cy="847725"/>
          </a:xfrm>
          <a:prstGeom prst="rect">
            <a:avLst/>
          </a:prstGeom>
        </p:spPr>
      </p:pic>
      <p:cxnSp>
        <p:nvCxnSpPr>
          <p:cNvPr id="8" name="Rak pilkoppling 7">
            <a:extLst>
              <a:ext uri="{FF2B5EF4-FFF2-40B4-BE49-F238E27FC236}">
                <a16:creationId xmlns:a16="http://schemas.microsoft.com/office/drawing/2014/main" id="{DB8245D3-3DDC-6AAE-618D-42EECD72E792}"/>
              </a:ext>
            </a:extLst>
          </p:cNvPr>
          <p:cNvCxnSpPr/>
          <p:nvPr/>
        </p:nvCxnSpPr>
        <p:spPr>
          <a:xfrm flipH="1">
            <a:off x="9460088" y="2641600"/>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339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4" name="Bildobjekt 3">
            <a:extLst>
              <a:ext uri="{FF2B5EF4-FFF2-40B4-BE49-F238E27FC236}">
                <a16:creationId xmlns:a16="http://schemas.microsoft.com/office/drawing/2014/main" id="{8D5BD17D-476F-671E-C1A5-6968A4F51DEA}"/>
              </a:ext>
            </a:extLst>
          </p:cNvPr>
          <p:cNvPicPr>
            <a:picLocks noChangeAspect="1"/>
          </p:cNvPicPr>
          <p:nvPr/>
        </p:nvPicPr>
        <p:blipFill>
          <a:blip r:embed="rId3"/>
          <a:stretch>
            <a:fillRect/>
          </a:stretch>
        </p:blipFill>
        <p:spPr>
          <a:xfrm>
            <a:off x="1230208" y="576527"/>
            <a:ext cx="9067183" cy="6156029"/>
          </a:xfrm>
          <a:prstGeom prst="rect">
            <a:avLst/>
          </a:prstGeom>
        </p:spPr>
      </p:pic>
      <p:pic>
        <p:nvPicPr>
          <p:cNvPr id="6" name="Bild 5">
            <a:extLst>
              <a:ext uri="{FF2B5EF4-FFF2-40B4-BE49-F238E27FC236}">
                <a16:creationId xmlns:a16="http://schemas.microsoft.com/office/drawing/2014/main" id="{9B70B370-CD22-83F0-076B-67CC9865EB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8239" y="475820"/>
            <a:ext cx="847725" cy="847725"/>
          </a:xfrm>
          <a:prstGeom prst="rect">
            <a:avLst/>
          </a:prstGeom>
        </p:spPr>
      </p:pic>
      <p:sp>
        <p:nvSpPr>
          <p:cNvPr id="8" name="textruta 7">
            <a:extLst>
              <a:ext uri="{FF2B5EF4-FFF2-40B4-BE49-F238E27FC236}">
                <a16:creationId xmlns:a16="http://schemas.microsoft.com/office/drawing/2014/main" id="{6106610D-8F5C-C103-4FE7-9F1467FD3F93}"/>
              </a:ext>
            </a:extLst>
          </p:cNvPr>
          <p:cNvSpPr txBox="1"/>
          <p:nvPr/>
        </p:nvSpPr>
        <p:spPr>
          <a:xfrm>
            <a:off x="9855480" y="125444"/>
            <a:ext cx="2393245" cy="369332"/>
          </a:xfrm>
          <a:prstGeom prst="rect">
            <a:avLst/>
          </a:prstGeom>
          <a:noFill/>
        </p:spPr>
        <p:txBody>
          <a:bodyPr wrap="square">
            <a:spAutoFit/>
          </a:bodyPr>
          <a:lstStyle/>
          <a:p>
            <a:pPr algn="l"/>
            <a:r>
              <a:rPr lang="sv-SE" sz="1800">
                <a:solidFill>
                  <a:schemeClr val="accent1"/>
                </a:solidFill>
              </a:rPr>
              <a:t>ID-administratör 1</a:t>
            </a:r>
          </a:p>
        </p:txBody>
      </p:sp>
    </p:spTree>
    <p:extLst>
      <p:ext uri="{BB962C8B-B14F-4D97-AF65-F5344CB8AC3E}">
        <p14:creationId xmlns:p14="http://schemas.microsoft.com/office/powerpoint/2010/main" val="193606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5" name="Bildobjekt 4">
            <a:extLst>
              <a:ext uri="{FF2B5EF4-FFF2-40B4-BE49-F238E27FC236}">
                <a16:creationId xmlns:a16="http://schemas.microsoft.com/office/drawing/2014/main" id="{CB26C8CE-6E28-5C71-FB75-6E462FCFFD21}"/>
              </a:ext>
            </a:extLst>
          </p:cNvPr>
          <p:cNvPicPr>
            <a:picLocks noChangeAspect="1"/>
          </p:cNvPicPr>
          <p:nvPr/>
        </p:nvPicPr>
        <p:blipFill>
          <a:blip r:embed="rId3"/>
          <a:stretch>
            <a:fillRect/>
          </a:stretch>
        </p:blipFill>
        <p:spPr>
          <a:xfrm>
            <a:off x="1072689" y="521718"/>
            <a:ext cx="10196444" cy="5814564"/>
          </a:xfrm>
          <a:prstGeom prst="rect">
            <a:avLst/>
          </a:prstGeom>
        </p:spPr>
      </p:pic>
      <p:pic>
        <p:nvPicPr>
          <p:cNvPr id="8" name="Bild 7">
            <a:extLst>
              <a:ext uri="{FF2B5EF4-FFF2-40B4-BE49-F238E27FC236}">
                <a16:creationId xmlns:a16="http://schemas.microsoft.com/office/drawing/2014/main" id="{BE19FFC3-5C63-8551-F9A6-7B6E278D82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449" y="386045"/>
            <a:ext cx="847725" cy="847725"/>
          </a:xfrm>
          <a:prstGeom prst="rect">
            <a:avLst/>
          </a:prstGeom>
        </p:spPr>
      </p:pic>
      <p:sp>
        <p:nvSpPr>
          <p:cNvPr id="9" name="textruta 8">
            <a:extLst>
              <a:ext uri="{FF2B5EF4-FFF2-40B4-BE49-F238E27FC236}">
                <a16:creationId xmlns:a16="http://schemas.microsoft.com/office/drawing/2014/main" id="{D8E3A806-9C4A-B6AF-0C3F-8E11885F2473}"/>
              </a:ext>
            </a:extLst>
          </p:cNvPr>
          <p:cNvSpPr txBox="1"/>
          <p:nvPr/>
        </p:nvSpPr>
        <p:spPr>
          <a:xfrm>
            <a:off x="10218625" y="181447"/>
            <a:ext cx="1973375" cy="246221"/>
          </a:xfrm>
          <a:prstGeom prst="rect">
            <a:avLst/>
          </a:prstGeom>
          <a:noFill/>
        </p:spPr>
        <p:txBody>
          <a:bodyPr wrap="square" lIns="0" tIns="0" rIns="0" bIns="0" rtlCol="0">
            <a:spAutoFit/>
          </a:bodyPr>
          <a:lstStyle/>
          <a:p>
            <a:pPr algn="l"/>
            <a:r>
              <a:rPr lang="sv-SE" sz="1600">
                <a:solidFill>
                  <a:schemeClr val="accent1"/>
                </a:solidFill>
              </a:rPr>
              <a:t>ID-administratör 1</a:t>
            </a:r>
          </a:p>
        </p:txBody>
      </p:sp>
    </p:spTree>
    <p:extLst>
      <p:ext uri="{BB962C8B-B14F-4D97-AF65-F5344CB8AC3E}">
        <p14:creationId xmlns:p14="http://schemas.microsoft.com/office/powerpoint/2010/main" val="2149142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0"/>
            <a:ext cx="10346267" cy="575513"/>
          </a:xfrm>
        </p:spPr>
        <p:txBody>
          <a:bodyPr/>
          <a:lstStyle/>
          <a:p>
            <a:r>
              <a:rPr lang="sv-SE"/>
              <a:t>Personvyn</a:t>
            </a:r>
          </a:p>
        </p:txBody>
      </p:sp>
      <p:pic>
        <p:nvPicPr>
          <p:cNvPr id="6" name="Bildobjekt 5">
            <a:extLst>
              <a:ext uri="{FF2B5EF4-FFF2-40B4-BE49-F238E27FC236}">
                <a16:creationId xmlns:a16="http://schemas.microsoft.com/office/drawing/2014/main" id="{283220CE-5175-2F88-16A8-D6E2373395F2}"/>
              </a:ext>
            </a:extLst>
          </p:cNvPr>
          <p:cNvPicPr>
            <a:picLocks noChangeAspect="1"/>
          </p:cNvPicPr>
          <p:nvPr/>
        </p:nvPicPr>
        <p:blipFill>
          <a:blip r:embed="rId3"/>
          <a:stretch>
            <a:fillRect/>
          </a:stretch>
        </p:blipFill>
        <p:spPr>
          <a:xfrm>
            <a:off x="2792443" y="487425"/>
            <a:ext cx="6607113" cy="5883150"/>
          </a:xfrm>
          <a:prstGeom prst="rect">
            <a:avLst/>
          </a:prstGeom>
        </p:spPr>
      </p:pic>
      <p:sp>
        <p:nvSpPr>
          <p:cNvPr id="7" name="Pratbubbla: rad 6">
            <a:extLst>
              <a:ext uri="{FF2B5EF4-FFF2-40B4-BE49-F238E27FC236}">
                <a16:creationId xmlns:a16="http://schemas.microsoft.com/office/drawing/2014/main" id="{14DC9C79-DD80-E174-CAB1-B8A7AD538C68}"/>
              </a:ext>
            </a:extLst>
          </p:cNvPr>
          <p:cNvSpPr/>
          <p:nvPr/>
        </p:nvSpPr>
        <p:spPr>
          <a:xfrm>
            <a:off x="1965721" y="2323537"/>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1</a:t>
            </a:r>
          </a:p>
        </p:txBody>
      </p:sp>
      <p:sp>
        <p:nvSpPr>
          <p:cNvPr id="8" name="Pratbubbla: rad 7">
            <a:extLst>
              <a:ext uri="{FF2B5EF4-FFF2-40B4-BE49-F238E27FC236}">
                <a16:creationId xmlns:a16="http://schemas.microsoft.com/office/drawing/2014/main" id="{7E0BCF0E-8D9B-844A-8794-03CB46257417}"/>
              </a:ext>
            </a:extLst>
          </p:cNvPr>
          <p:cNvSpPr/>
          <p:nvPr/>
        </p:nvSpPr>
        <p:spPr>
          <a:xfrm>
            <a:off x="1965721" y="2838044"/>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2</a:t>
            </a:r>
          </a:p>
        </p:txBody>
      </p:sp>
      <p:sp>
        <p:nvSpPr>
          <p:cNvPr id="9" name="Pratbubbla: rad 8">
            <a:extLst>
              <a:ext uri="{FF2B5EF4-FFF2-40B4-BE49-F238E27FC236}">
                <a16:creationId xmlns:a16="http://schemas.microsoft.com/office/drawing/2014/main" id="{3CD7313E-D58B-075F-79EF-B8917EFC3F21}"/>
              </a:ext>
            </a:extLst>
          </p:cNvPr>
          <p:cNvSpPr/>
          <p:nvPr/>
        </p:nvSpPr>
        <p:spPr>
          <a:xfrm>
            <a:off x="1965720" y="3429000"/>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3</a:t>
            </a:r>
          </a:p>
        </p:txBody>
      </p:sp>
    </p:spTree>
    <p:extLst>
      <p:ext uri="{BB962C8B-B14F-4D97-AF65-F5344CB8AC3E}">
        <p14:creationId xmlns:p14="http://schemas.microsoft.com/office/powerpoint/2010/main" val="2342269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4" name="Bildobjekt 3">
            <a:extLst>
              <a:ext uri="{FF2B5EF4-FFF2-40B4-BE49-F238E27FC236}">
                <a16:creationId xmlns:a16="http://schemas.microsoft.com/office/drawing/2014/main" id="{BF9B8015-677D-C067-39DE-4567DAED1298}"/>
              </a:ext>
            </a:extLst>
          </p:cNvPr>
          <p:cNvPicPr>
            <a:picLocks noChangeAspect="1"/>
          </p:cNvPicPr>
          <p:nvPr/>
        </p:nvPicPr>
        <p:blipFill>
          <a:blip r:embed="rId3"/>
          <a:stretch>
            <a:fillRect/>
          </a:stretch>
        </p:blipFill>
        <p:spPr>
          <a:xfrm>
            <a:off x="963485" y="579437"/>
            <a:ext cx="9718370" cy="6038809"/>
          </a:xfrm>
          <a:prstGeom prst="rect">
            <a:avLst/>
          </a:prstGeom>
        </p:spPr>
      </p:pic>
      <p:pic>
        <p:nvPicPr>
          <p:cNvPr id="6" name="Bild 5">
            <a:extLst>
              <a:ext uri="{FF2B5EF4-FFF2-40B4-BE49-F238E27FC236}">
                <a16:creationId xmlns:a16="http://schemas.microsoft.com/office/drawing/2014/main" id="{6CF0AEE7-5A84-F2C0-844C-7349FC1D55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5270" y="333618"/>
            <a:ext cx="847725" cy="847725"/>
          </a:xfrm>
          <a:prstGeom prst="rect">
            <a:avLst/>
          </a:prstGeom>
        </p:spPr>
      </p:pic>
      <p:sp>
        <p:nvSpPr>
          <p:cNvPr id="7" name="textruta 6">
            <a:extLst>
              <a:ext uri="{FF2B5EF4-FFF2-40B4-BE49-F238E27FC236}">
                <a16:creationId xmlns:a16="http://schemas.microsoft.com/office/drawing/2014/main" id="{56F9A9D8-ACE0-FC25-51E4-2F12ACDA64AD}"/>
              </a:ext>
            </a:extLst>
          </p:cNvPr>
          <p:cNvSpPr txBox="1"/>
          <p:nvPr/>
        </p:nvSpPr>
        <p:spPr>
          <a:xfrm>
            <a:off x="10218625" y="87397"/>
            <a:ext cx="1973375" cy="246221"/>
          </a:xfrm>
          <a:prstGeom prst="rect">
            <a:avLst/>
          </a:prstGeom>
          <a:noFill/>
        </p:spPr>
        <p:txBody>
          <a:bodyPr wrap="square" lIns="0" tIns="0" rIns="0" bIns="0" rtlCol="0">
            <a:spAutoFit/>
          </a:bodyPr>
          <a:lstStyle/>
          <a:p>
            <a:pPr algn="l"/>
            <a:r>
              <a:rPr lang="sv-SE" sz="1600">
                <a:solidFill>
                  <a:schemeClr val="accent1"/>
                </a:solidFill>
              </a:rPr>
              <a:t>ID-administratör 1</a:t>
            </a:r>
          </a:p>
        </p:txBody>
      </p:sp>
      <p:cxnSp>
        <p:nvCxnSpPr>
          <p:cNvPr id="8" name="Rak pilkoppling 7">
            <a:extLst>
              <a:ext uri="{FF2B5EF4-FFF2-40B4-BE49-F238E27FC236}">
                <a16:creationId xmlns:a16="http://schemas.microsoft.com/office/drawing/2014/main" id="{CB1009EB-DFBC-17BB-499E-28DB69F51B1E}"/>
              </a:ext>
            </a:extLst>
          </p:cNvPr>
          <p:cNvCxnSpPr>
            <a:cxnSpLocks/>
          </p:cNvCxnSpPr>
          <p:nvPr/>
        </p:nvCxnSpPr>
        <p:spPr>
          <a:xfrm>
            <a:off x="568373" y="4233333"/>
            <a:ext cx="7902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929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5" name="Bildobjekt 4">
            <a:extLst>
              <a:ext uri="{FF2B5EF4-FFF2-40B4-BE49-F238E27FC236}">
                <a16:creationId xmlns:a16="http://schemas.microsoft.com/office/drawing/2014/main" id="{1F90BAB0-2147-3859-F6A0-3344D55962AE}"/>
              </a:ext>
            </a:extLst>
          </p:cNvPr>
          <p:cNvPicPr>
            <a:picLocks noChangeAspect="1"/>
          </p:cNvPicPr>
          <p:nvPr/>
        </p:nvPicPr>
        <p:blipFill>
          <a:blip r:embed="rId3"/>
          <a:stretch>
            <a:fillRect/>
          </a:stretch>
        </p:blipFill>
        <p:spPr>
          <a:xfrm>
            <a:off x="1188294" y="597498"/>
            <a:ext cx="9244179" cy="6035989"/>
          </a:xfrm>
          <a:prstGeom prst="rect">
            <a:avLst/>
          </a:prstGeom>
        </p:spPr>
      </p:pic>
      <p:pic>
        <p:nvPicPr>
          <p:cNvPr id="6" name="Bild 5">
            <a:extLst>
              <a:ext uri="{FF2B5EF4-FFF2-40B4-BE49-F238E27FC236}">
                <a16:creationId xmlns:a16="http://schemas.microsoft.com/office/drawing/2014/main" id="{484B874C-34C9-1117-C075-7508FC812A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449" y="465558"/>
            <a:ext cx="847725" cy="847725"/>
          </a:xfrm>
          <a:prstGeom prst="rect">
            <a:avLst/>
          </a:prstGeom>
        </p:spPr>
      </p:pic>
      <p:sp>
        <p:nvSpPr>
          <p:cNvPr id="7" name="textruta 6">
            <a:extLst>
              <a:ext uri="{FF2B5EF4-FFF2-40B4-BE49-F238E27FC236}">
                <a16:creationId xmlns:a16="http://schemas.microsoft.com/office/drawing/2014/main" id="{DAEEF297-70D0-90C2-C51B-516434FDDBFD}"/>
              </a:ext>
            </a:extLst>
          </p:cNvPr>
          <p:cNvSpPr txBox="1"/>
          <p:nvPr/>
        </p:nvSpPr>
        <p:spPr>
          <a:xfrm>
            <a:off x="10218625" y="219337"/>
            <a:ext cx="1973375" cy="246221"/>
          </a:xfrm>
          <a:prstGeom prst="rect">
            <a:avLst/>
          </a:prstGeom>
          <a:noFill/>
        </p:spPr>
        <p:txBody>
          <a:bodyPr wrap="square" lIns="0" tIns="0" rIns="0" bIns="0" rtlCol="0">
            <a:spAutoFit/>
          </a:bodyPr>
          <a:lstStyle/>
          <a:p>
            <a:pPr algn="l"/>
            <a:r>
              <a:rPr lang="sv-SE" sz="1600">
                <a:solidFill>
                  <a:schemeClr val="accent1"/>
                </a:solidFill>
              </a:rPr>
              <a:t>ID-administratör 1</a:t>
            </a:r>
          </a:p>
        </p:txBody>
      </p:sp>
    </p:spTree>
    <p:extLst>
      <p:ext uri="{BB962C8B-B14F-4D97-AF65-F5344CB8AC3E}">
        <p14:creationId xmlns:p14="http://schemas.microsoft.com/office/powerpoint/2010/main" val="952538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4" name="Bildobjekt 3">
            <a:extLst>
              <a:ext uri="{FF2B5EF4-FFF2-40B4-BE49-F238E27FC236}">
                <a16:creationId xmlns:a16="http://schemas.microsoft.com/office/drawing/2014/main" id="{5AE53DEC-CB31-B36B-BEE9-AB1B4107E8FE}"/>
              </a:ext>
            </a:extLst>
          </p:cNvPr>
          <p:cNvPicPr>
            <a:picLocks noChangeAspect="1"/>
          </p:cNvPicPr>
          <p:nvPr/>
        </p:nvPicPr>
        <p:blipFill>
          <a:blip r:embed="rId3"/>
          <a:stretch>
            <a:fillRect/>
          </a:stretch>
        </p:blipFill>
        <p:spPr>
          <a:xfrm>
            <a:off x="412987" y="547196"/>
            <a:ext cx="8517898" cy="6310804"/>
          </a:xfrm>
          <a:prstGeom prst="rect">
            <a:avLst/>
          </a:prstGeom>
        </p:spPr>
      </p:pic>
      <p:pic>
        <p:nvPicPr>
          <p:cNvPr id="6" name="Bildobjekt 5">
            <a:extLst>
              <a:ext uri="{FF2B5EF4-FFF2-40B4-BE49-F238E27FC236}">
                <a16:creationId xmlns:a16="http://schemas.microsoft.com/office/drawing/2014/main" id="{4072A28C-AD15-07B7-6309-DEBA95F324C4}"/>
              </a:ext>
            </a:extLst>
          </p:cNvPr>
          <p:cNvPicPr>
            <a:picLocks noChangeAspect="1"/>
          </p:cNvPicPr>
          <p:nvPr/>
        </p:nvPicPr>
        <p:blipFill>
          <a:blip r:embed="rId4"/>
          <a:stretch>
            <a:fillRect/>
          </a:stretch>
        </p:blipFill>
        <p:spPr>
          <a:xfrm>
            <a:off x="5882012" y="899683"/>
            <a:ext cx="5387121" cy="5145906"/>
          </a:xfrm>
          <a:prstGeom prst="rect">
            <a:avLst/>
          </a:prstGeom>
        </p:spPr>
      </p:pic>
      <p:pic>
        <p:nvPicPr>
          <p:cNvPr id="7" name="Bild 6">
            <a:extLst>
              <a:ext uri="{FF2B5EF4-FFF2-40B4-BE49-F238E27FC236}">
                <a16:creationId xmlns:a16="http://schemas.microsoft.com/office/drawing/2014/main" id="{6DE3FB8B-661C-804C-799F-69D7F55943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16948" y="404445"/>
            <a:ext cx="847725" cy="847725"/>
          </a:xfrm>
          <a:prstGeom prst="rect">
            <a:avLst/>
          </a:prstGeom>
        </p:spPr>
      </p:pic>
      <p:sp>
        <p:nvSpPr>
          <p:cNvPr id="8" name="textruta 7">
            <a:extLst>
              <a:ext uri="{FF2B5EF4-FFF2-40B4-BE49-F238E27FC236}">
                <a16:creationId xmlns:a16="http://schemas.microsoft.com/office/drawing/2014/main" id="{D3DE4EE7-2F6B-2460-4453-58177CE23EC4}"/>
              </a:ext>
            </a:extLst>
          </p:cNvPr>
          <p:cNvSpPr txBox="1"/>
          <p:nvPr/>
        </p:nvSpPr>
        <p:spPr>
          <a:xfrm>
            <a:off x="10054124" y="139424"/>
            <a:ext cx="1973375" cy="246221"/>
          </a:xfrm>
          <a:prstGeom prst="rect">
            <a:avLst/>
          </a:prstGeom>
          <a:noFill/>
        </p:spPr>
        <p:txBody>
          <a:bodyPr wrap="square" lIns="0" tIns="0" rIns="0" bIns="0" rtlCol="0">
            <a:spAutoFit/>
          </a:bodyPr>
          <a:lstStyle/>
          <a:p>
            <a:pPr algn="l"/>
            <a:r>
              <a:rPr lang="sv-SE" sz="1600">
                <a:solidFill>
                  <a:schemeClr val="accent1"/>
                </a:solidFill>
              </a:rPr>
              <a:t>ID-administratör 1</a:t>
            </a:r>
          </a:p>
        </p:txBody>
      </p:sp>
      <p:cxnSp>
        <p:nvCxnSpPr>
          <p:cNvPr id="9" name="Rak pilkoppling 8">
            <a:extLst>
              <a:ext uri="{FF2B5EF4-FFF2-40B4-BE49-F238E27FC236}">
                <a16:creationId xmlns:a16="http://schemas.microsoft.com/office/drawing/2014/main" id="{456AB95B-8F40-B8BE-2228-F84EB96EF82B}"/>
              </a:ext>
            </a:extLst>
          </p:cNvPr>
          <p:cNvCxnSpPr>
            <a:cxnSpLocks/>
          </p:cNvCxnSpPr>
          <p:nvPr/>
        </p:nvCxnSpPr>
        <p:spPr>
          <a:xfrm flipV="1">
            <a:off x="8056283" y="5472580"/>
            <a:ext cx="0" cy="5730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9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Beställ Reservkort tillitsnivå 3</a:t>
            </a:r>
            <a:br>
              <a:rPr lang="sv-SE"/>
            </a:br>
            <a:endParaRPr lang="sv-SE"/>
          </a:p>
        </p:txBody>
      </p:sp>
      <p:pic>
        <p:nvPicPr>
          <p:cNvPr id="5" name="Bildobjekt 4">
            <a:extLst>
              <a:ext uri="{FF2B5EF4-FFF2-40B4-BE49-F238E27FC236}">
                <a16:creationId xmlns:a16="http://schemas.microsoft.com/office/drawing/2014/main" id="{DB928446-A496-5DBA-6625-E82B207E6AAB}"/>
              </a:ext>
            </a:extLst>
          </p:cNvPr>
          <p:cNvPicPr>
            <a:picLocks noChangeAspect="1"/>
          </p:cNvPicPr>
          <p:nvPr/>
        </p:nvPicPr>
        <p:blipFill>
          <a:blip r:embed="rId3"/>
          <a:stretch>
            <a:fillRect/>
          </a:stretch>
        </p:blipFill>
        <p:spPr>
          <a:xfrm>
            <a:off x="215153" y="591671"/>
            <a:ext cx="11188240" cy="6233938"/>
          </a:xfrm>
          <a:prstGeom prst="rect">
            <a:avLst/>
          </a:prstGeom>
        </p:spPr>
      </p:pic>
      <p:pic>
        <p:nvPicPr>
          <p:cNvPr id="6" name="Bild 5">
            <a:extLst>
              <a:ext uri="{FF2B5EF4-FFF2-40B4-BE49-F238E27FC236}">
                <a16:creationId xmlns:a16="http://schemas.microsoft.com/office/drawing/2014/main" id="{43473713-9E6D-C4F7-1694-C11B687C9D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6295" y="475820"/>
            <a:ext cx="847725" cy="847725"/>
          </a:xfrm>
          <a:prstGeom prst="rect">
            <a:avLst/>
          </a:prstGeom>
        </p:spPr>
      </p:pic>
      <p:sp>
        <p:nvSpPr>
          <p:cNvPr id="7" name="textruta 6">
            <a:extLst>
              <a:ext uri="{FF2B5EF4-FFF2-40B4-BE49-F238E27FC236}">
                <a16:creationId xmlns:a16="http://schemas.microsoft.com/office/drawing/2014/main" id="{A987EF80-56CA-0D05-0D57-5678F759A929}"/>
              </a:ext>
            </a:extLst>
          </p:cNvPr>
          <p:cNvSpPr txBox="1"/>
          <p:nvPr/>
        </p:nvSpPr>
        <p:spPr>
          <a:xfrm>
            <a:off x="10003471" y="216424"/>
            <a:ext cx="1973375" cy="246221"/>
          </a:xfrm>
          <a:prstGeom prst="rect">
            <a:avLst/>
          </a:prstGeom>
          <a:noFill/>
        </p:spPr>
        <p:txBody>
          <a:bodyPr wrap="square" lIns="0" tIns="0" rIns="0" bIns="0" rtlCol="0">
            <a:spAutoFit/>
          </a:bodyPr>
          <a:lstStyle/>
          <a:p>
            <a:pPr algn="l"/>
            <a:r>
              <a:rPr lang="sv-SE" sz="1600">
                <a:solidFill>
                  <a:schemeClr val="accent1"/>
                </a:solidFill>
              </a:rPr>
              <a:t>ID-administratör 1</a:t>
            </a:r>
          </a:p>
        </p:txBody>
      </p:sp>
      <p:cxnSp>
        <p:nvCxnSpPr>
          <p:cNvPr id="8" name="Rak pilkoppling 7">
            <a:extLst>
              <a:ext uri="{FF2B5EF4-FFF2-40B4-BE49-F238E27FC236}">
                <a16:creationId xmlns:a16="http://schemas.microsoft.com/office/drawing/2014/main" id="{32AD8F9B-1B7C-C436-AEEE-AC8E908E305B}"/>
              </a:ext>
            </a:extLst>
          </p:cNvPr>
          <p:cNvCxnSpPr/>
          <p:nvPr/>
        </p:nvCxnSpPr>
        <p:spPr>
          <a:xfrm flipH="1">
            <a:off x="7484533" y="4097867"/>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Rak pilkoppling 8">
            <a:extLst>
              <a:ext uri="{FF2B5EF4-FFF2-40B4-BE49-F238E27FC236}">
                <a16:creationId xmlns:a16="http://schemas.microsoft.com/office/drawing/2014/main" id="{3E7B4D8B-5763-DDB5-ADD6-DE800C5FED70}"/>
              </a:ext>
            </a:extLst>
          </p:cNvPr>
          <p:cNvCxnSpPr/>
          <p:nvPr/>
        </p:nvCxnSpPr>
        <p:spPr>
          <a:xfrm flipH="1">
            <a:off x="7665156" y="5633156"/>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474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Aktivera Reservkort tillitsnivå 3</a:t>
            </a:r>
            <a:br>
              <a:rPr lang="sv-SE"/>
            </a:br>
            <a:endParaRPr lang="sv-SE"/>
          </a:p>
        </p:txBody>
      </p:sp>
      <p:pic>
        <p:nvPicPr>
          <p:cNvPr id="4" name="Bildobjekt 3">
            <a:extLst>
              <a:ext uri="{FF2B5EF4-FFF2-40B4-BE49-F238E27FC236}">
                <a16:creationId xmlns:a16="http://schemas.microsoft.com/office/drawing/2014/main" id="{1C11F16B-0E78-883E-5807-C2A1AA5AD473}"/>
              </a:ext>
            </a:extLst>
          </p:cNvPr>
          <p:cNvPicPr>
            <a:picLocks noChangeAspect="1"/>
          </p:cNvPicPr>
          <p:nvPr/>
        </p:nvPicPr>
        <p:blipFill>
          <a:blip r:embed="rId3"/>
          <a:stretch>
            <a:fillRect/>
          </a:stretch>
        </p:blipFill>
        <p:spPr>
          <a:xfrm>
            <a:off x="1344518" y="630584"/>
            <a:ext cx="8703491" cy="6162937"/>
          </a:xfrm>
          <a:prstGeom prst="rect">
            <a:avLst/>
          </a:prstGeom>
        </p:spPr>
      </p:pic>
      <p:pic>
        <p:nvPicPr>
          <p:cNvPr id="6" name="Bild 5">
            <a:extLst>
              <a:ext uri="{FF2B5EF4-FFF2-40B4-BE49-F238E27FC236}">
                <a16:creationId xmlns:a16="http://schemas.microsoft.com/office/drawing/2014/main" id="{0C11F497-A764-8077-E464-0EC3485D0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31979" y="630584"/>
            <a:ext cx="838200" cy="838200"/>
          </a:xfrm>
          <a:prstGeom prst="rect">
            <a:avLst/>
          </a:prstGeom>
        </p:spPr>
      </p:pic>
      <p:sp>
        <p:nvSpPr>
          <p:cNvPr id="9" name="textruta 8">
            <a:extLst>
              <a:ext uri="{FF2B5EF4-FFF2-40B4-BE49-F238E27FC236}">
                <a16:creationId xmlns:a16="http://schemas.microsoft.com/office/drawing/2014/main" id="{D6C53043-4824-DAC8-2631-1FE7F76F6D82}"/>
              </a:ext>
            </a:extLst>
          </p:cNvPr>
          <p:cNvSpPr txBox="1"/>
          <p:nvPr/>
        </p:nvSpPr>
        <p:spPr>
          <a:xfrm>
            <a:off x="9843911" y="174325"/>
            <a:ext cx="2214337" cy="369332"/>
          </a:xfrm>
          <a:prstGeom prst="rect">
            <a:avLst/>
          </a:prstGeom>
          <a:noFill/>
        </p:spPr>
        <p:txBody>
          <a:bodyPr wrap="square">
            <a:spAutoFit/>
          </a:bodyPr>
          <a:lstStyle/>
          <a:p>
            <a:pPr algn="l"/>
            <a:r>
              <a:rPr lang="sv-SE" sz="1800">
                <a:solidFill>
                  <a:schemeClr val="accent1"/>
                </a:solidFill>
              </a:rPr>
              <a:t>ID-administratör 2</a:t>
            </a:r>
          </a:p>
        </p:txBody>
      </p:sp>
      <p:cxnSp>
        <p:nvCxnSpPr>
          <p:cNvPr id="10" name="Rak pilkoppling 9">
            <a:extLst>
              <a:ext uri="{FF2B5EF4-FFF2-40B4-BE49-F238E27FC236}">
                <a16:creationId xmlns:a16="http://schemas.microsoft.com/office/drawing/2014/main" id="{3FFBEA2B-3120-FF65-4FD3-BB589F9195F6}"/>
              </a:ext>
            </a:extLst>
          </p:cNvPr>
          <p:cNvCxnSpPr/>
          <p:nvPr/>
        </p:nvCxnSpPr>
        <p:spPr>
          <a:xfrm flipH="1">
            <a:off x="9141823" y="4583289"/>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265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87397"/>
            <a:ext cx="10346267" cy="812286"/>
          </a:xfrm>
        </p:spPr>
        <p:txBody>
          <a:bodyPr/>
          <a:lstStyle/>
          <a:p>
            <a:r>
              <a:rPr lang="sv-SE"/>
              <a:t>Aktivera Reservkort tillitsnivå 3</a:t>
            </a:r>
            <a:br>
              <a:rPr lang="sv-SE"/>
            </a:br>
            <a:endParaRPr lang="sv-SE"/>
          </a:p>
        </p:txBody>
      </p:sp>
      <p:pic>
        <p:nvPicPr>
          <p:cNvPr id="7" name="Bildobjekt 6">
            <a:extLst>
              <a:ext uri="{FF2B5EF4-FFF2-40B4-BE49-F238E27FC236}">
                <a16:creationId xmlns:a16="http://schemas.microsoft.com/office/drawing/2014/main" id="{8CB5E809-2098-ACAE-64F7-2A029797B36F}"/>
              </a:ext>
            </a:extLst>
          </p:cNvPr>
          <p:cNvPicPr>
            <a:picLocks noChangeAspect="1"/>
          </p:cNvPicPr>
          <p:nvPr/>
        </p:nvPicPr>
        <p:blipFill>
          <a:blip r:embed="rId3"/>
          <a:stretch>
            <a:fillRect/>
          </a:stretch>
        </p:blipFill>
        <p:spPr>
          <a:xfrm>
            <a:off x="480881" y="561883"/>
            <a:ext cx="8473150" cy="6296117"/>
          </a:xfrm>
          <a:prstGeom prst="rect">
            <a:avLst/>
          </a:prstGeom>
        </p:spPr>
      </p:pic>
      <p:pic>
        <p:nvPicPr>
          <p:cNvPr id="10" name="Bildobjekt 9">
            <a:extLst>
              <a:ext uri="{FF2B5EF4-FFF2-40B4-BE49-F238E27FC236}">
                <a16:creationId xmlns:a16="http://schemas.microsoft.com/office/drawing/2014/main" id="{2B7D9CB0-6095-614D-A87A-1A3E1953B200}"/>
              </a:ext>
            </a:extLst>
          </p:cNvPr>
          <p:cNvPicPr>
            <a:picLocks noChangeAspect="1"/>
          </p:cNvPicPr>
          <p:nvPr/>
        </p:nvPicPr>
        <p:blipFill>
          <a:blip r:embed="rId4"/>
          <a:stretch>
            <a:fillRect/>
          </a:stretch>
        </p:blipFill>
        <p:spPr>
          <a:xfrm>
            <a:off x="5216672" y="1374169"/>
            <a:ext cx="6748303" cy="4650779"/>
          </a:xfrm>
          <a:prstGeom prst="rect">
            <a:avLst/>
          </a:prstGeom>
        </p:spPr>
      </p:pic>
      <p:pic>
        <p:nvPicPr>
          <p:cNvPr id="11" name="Bild 10">
            <a:extLst>
              <a:ext uri="{FF2B5EF4-FFF2-40B4-BE49-F238E27FC236}">
                <a16:creationId xmlns:a16="http://schemas.microsoft.com/office/drawing/2014/main" id="{83FB8203-218C-F6BA-B907-8FF5F4560B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6964" y="456729"/>
            <a:ext cx="838200" cy="838200"/>
          </a:xfrm>
          <a:prstGeom prst="rect">
            <a:avLst/>
          </a:prstGeom>
        </p:spPr>
      </p:pic>
      <p:sp>
        <p:nvSpPr>
          <p:cNvPr id="14" name="textruta 13">
            <a:extLst>
              <a:ext uri="{FF2B5EF4-FFF2-40B4-BE49-F238E27FC236}">
                <a16:creationId xmlns:a16="http://schemas.microsoft.com/office/drawing/2014/main" id="{DE575BDB-FA22-A676-6402-8C6248F21984}"/>
              </a:ext>
            </a:extLst>
          </p:cNvPr>
          <p:cNvSpPr txBox="1"/>
          <p:nvPr/>
        </p:nvSpPr>
        <p:spPr>
          <a:xfrm>
            <a:off x="9796303" y="87397"/>
            <a:ext cx="2168672" cy="369332"/>
          </a:xfrm>
          <a:prstGeom prst="rect">
            <a:avLst/>
          </a:prstGeom>
          <a:noFill/>
        </p:spPr>
        <p:txBody>
          <a:bodyPr wrap="square">
            <a:spAutoFit/>
          </a:bodyPr>
          <a:lstStyle/>
          <a:p>
            <a:pPr algn="l"/>
            <a:r>
              <a:rPr lang="sv-SE" sz="1800">
                <a:solidFill>
                  <a:schemeClr val="accent1"/>
                </a:solidFill>
              </a:rPr>
              <a:t>ID-administratör 2</a:t>
            </a:r>
          </a:p>
        </p:txBody>
      </p:sp>
      <p:cxnSp>
        <p:nvCxnSpPr>
          <p:cNvPr id="15" name="Rak pilkoppling 14">
            <a:extLst>
              <a:ext uri="{FF2B5EF4-FFF2-40B4-BE49-F238E27FC236}">
                <a16:creationId xmlns:a16="http://schemas.microsoft.com/office/drawing/2014/main" id="{EEA95226-9028-FA1B-0030-A39B05E5A040}"/>
              </a:ext>
            </a:extLst>
          </p:cNvPr>
          <p:cNvCxnSpPr>
            <a:cxnSpLocks/>
          </p:cNvCxnSpPr>
          <p:nvPr/>
        </p:nvCxnSpPr>
        <p:spPr>
          <a:xfrm flipV="1">
            <a:off x="8410222" y="5599289"/>
            <a:ext cx="0" cy="677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416035" y="105811"/>
            <a:ext cx="10346267" cy="812286"/>
          </a:xfrm>
        </p:spPr>
        <p:txBody>
          <a:bodyPr/>
          <a:lstStyle/>
          <a:p>
            <a:r>
              <a:rPr lang="sv-SE"/>
              <a:t>Aktivering Reservkort tillitsnivå 3</a:t>
            </a:r>
          </a:p>
        </p:txBody>
      </p:sp>
      <p:pic>
        <p:nvPicPr>
          <p:cNvPr id="5" name="Bildobjekt 4">
            <a:extLst>
              <a:ext uri="{FF2B5EF4-FFF2-40B4-BE49-F238E27FC236}">
                <a16:creationId xmlns:a16="http://schemas.microsoft.com/office/drawing/2014/main" id="{19F345E6-DE8C-A2A0-DFB1-A73578D034C7}"/>
              </a:ext>
            </a:extLst>
          </p:cNvPr>
          <p:cNvPicPr>
            <a:picLocks noChangeAspect="1"/>
          </p:cNvPicPr>
          <p:nvPr/>
        </p:nvPicPr>
        <p:blipFill>
          <a:blip r:embed="rId3"/>
          <a:stretch>
            <a:fillRect/>
          </a:stretch>
        </p:blipFill>
        <p:spPr>
          <a:xfrm>
            <a:off x="1100114" y="713702"/>
            <a:ext cx="8688489" cy="5950659"/>
          </a:xfrm>
          <a:prstGeom prst="rect">
            <a:avLst/>
          </a:prstGeom>
        </p:spPr>
      </p:pic>
      <p:sp>
        <p:nvSpPr>
          <p:cNvPr id="7" name="textruta 6">
            <a:extLst>
              <a:ext uri="{FF2B5EF4-FFF2-40B4-BE49-F238E27FC236}">
                <a16:creationId xmlns:a16="http://schemas.microsoft.com/office/drawing/2014/main" id="{26815937-8EA0-B748-035B-69A9A7BE8670}"/>
              </a:ext>
            </a:extLst>
          </p:cNvPr>
          <p:cNvSpPr txBox="1"/>
          <p:nvPr/>
        </p:nvSpPr>
        <p:spPr>
          <a:xfrm>
            <a:off x="9300391" y="286646"/>
            <a:ext cx="2923822" cy="246221"/>
          </a:xfrm>
          <a:prstGeom prst="rect">
            <a:avLst/>
          </a:prstGeom>
          <a:noFill/>
        </p:spPr>
        <p:txBody>
          <a:bodyPr wrap="square" lIns="0" tIns="0" rIns="0" bIns="0" rtlCol="0">
            <a:spAutoFit/>
          </a:bodyPr>
          <a:lstStyle/>
          <a:p>
            <a:pPr algn="l"/>
            <a:r>
              <a:rPr lang="sv-SE" sz="1600">
                <a:solidFill>
                  <a:schemeClr val="accent1"/>
                </a:solidFill>
              </a:rPr>
              <a:t>Kortmottagaren (användaren)</a:t>
            </a:r>
          </a:p>
        </p:txBody>
      </p:sp>
      <p:pic>
        <p:nvPicPr>
          <p:cNvPr id="8" name="Bild 7">
            <a:extLst>
              <a:ext uri="{FF2B5EF4-FFF2-40B4-BE49-F238E27FC236}">
                <a16:creationId xmlns:a16="http://schemas.microsoft.com/office/drawing/2014/main" id="{33E5328C-A957-8137-97FA-9CCB186104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2682" y="570507"/>
            <a:ext cx="809625" cy="809625"/>
          </a:xfrm>
          <a:prstGeom prst="rect">
            <a:avLst/>
          </a:prstGeom>
        </p:spPr>
      </p:pic>
      <p:cxnSp>
        <p:nvCxnSpPr>
          <p:cNvPr id="9" name="Rak pilkoppling 8">
            <a:extLst>
              <a:ext uri="{FF2B5EF4-FFF2-40B4-BE49-F238E27FC236}">
                <a16:creationId xmlns:a16="http://schemas.microsoft.com/office/drawing/2014/main" id="{4CCFB043-0404-82B8-210A-35BB8D94B31E}"/>
              </a:ext>
            </a:extLst>
          </p:cNvPr>
          <p:cNvCxnSpPr/>
          <p:nvPr/>
        </p:nvCxnSpPr>
        <p:spPr>
          <a:xfrm flipH="1">
            <a:off x="8444088" y="5791200"/>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426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5" y="0"/>
            <a:ext cx="10346267" cy="812286"/>
          </a:xfrm>
        </p:spPr>
        <p:txBody>
          <a:bodyPr/>
          <a:lstStyle/>
          <a:p>
            <a:r>
              <a:rPr lang="sv-SE"/>
              <a:t>Aktivering Reservkort tillitsnivå 3</a:t>
            </a:r>
          </a:p>
        </p:txBody>
      </p:sp>
      <p:pic>
        <p:nvPicPr>
          <p:cNvPr id="4" name="Bildobjekt 3">
            <a:extLst>
              <a:ext uri="{FF2B5EF4-FFF2-40B4-BE49-F238E27FC236}">
                <a16:creationId xmlns:a16="http://schemas.microsoft.com/office/drawing/2014/main" id="{F655B9A8-162D-E700-A8FF-E6276E0AC43C}"/>
              </a:ext>
            </a:extLst>
          </p:cNvPr>
          <p:cNvPicPr>
            <a:picLocks noChangeAspect="1"/>
          </p:cNvPicPr>
          <p:nvPr/>
        </p:nvPicPr>
        <p:blipFill>
          <a:blip r:embed="rId3"/>
          <a:stretch>
            <a:fillRect/>
          </a:stretch>
        </p:blipFill>
        <p:spPr>
          <a:xfrm>
            <a:off x="1820809" y="570507"/>
            <a:ext cx="8550381" cy="5799323"/>
          </a:xfrm>
          <a:prstGeom prst="rect">
            <a:avLst/>
          </a:prstGeom>
        </p:spPr>
      </p:pic>
      <p:pic>
        <p:nvPicPr>
          <p:cNvPr id="5" name="Bild 4">
            <a:extLst>
              <a:ext uri="{FF2B5EF4-FFF2-40B4-BE49-F238E27FC236}">
                <a16:creationId xmlns:a16="http://schemas.microsoft.com/office/drawing/2014/main" id="{0D9C7E90-F9B4-DBA2-BED8-189790C3C5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2906" y="448642"/>
            <a:ext cx="809625" cy="809625"/>
          </a:xfrm>
          <a:prstGeom prst="rect">
            <a:avLst/>
          </a:prstGeom>
        </p:spPr>
      </p:pic>
      <p:sp>
        <p:nvSpPr>
          <p:cNvPr id="9" name="textruta 8">
            <a:extLst>
              <a:ext uri="{FF2B5EF4-FFF2-40B4-BE49-F238E27FC236}">
                <a16:creationId xmlns:a16="http://schemas.microsoft.com/office/drawing/2014/main" id="{5A27AF92-547A-199E-6CA7-B6F6AB07CC40}"/>
              </a:ext>
            </a:extLst>
          </p:cNvPr>
          <p:cNvSpPr txBox="1"/>
          <p:nvPr/>
        </p:nvSpPr>
        <p:spPr>
          <a:xfrm>
            <a:off x="8773813" y="118838"/>
            <a:ext cx="3418187" cy="369332"/>
          </a:xfrm>
          <a:prstGeom prst="rect">
            <a:avLst/>
          </a:prstGeom>
          <a:noFill/>
        </p:spPr>
        <p:txBody>
          <a:bodyPr wrap="square">
            <a:spAutoFit/>
          </a:bodyPr>
          <a:lstStyle/>
          <a:p>
            <a:r>
              <a:rPr lang="sv-SE" sz="1800">
                <a:solidFill>
                  <a:schemeClr val="accent1"/>
                </a:solidFill>
              </a:rPr>
              <a:t>Kortmottagaren (</a:t>
            </a:r>
            <a:r>
              <a:rPr lang="sv-SE">
                <a:solidFill>
                  <a:schemeClr val="accent1"/>
                </a:solidFill>
              </a:rPr>
              <a:t>a</a:t>
            </a:r>
            <a:r>
              <a:rPr lang="sv-SE" sz="1800">
                <a:solidFill>
                  <a:schemeClr val="accent1"/>
                </a:solidFill>
              </a:rPr>
              <a:t>nvändaren)</a:t>
            </a:r>
            <a:endParaRPr lang="sv-SE"/>
          </a:p>
        </p:txBody>
      </p:sp>
    </p:spTree>
    <p:extLst>
      <p:ext uri="{BB962C8B-B14F-4D97-AF65-F5344CB8AC3E}">
        <p14:creationId xmlns:p14="http://schemas.microsoft.com/office/powerpoint/2010/main" val="2129487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249740"/>
            <a:ext cx="10346267" cy="812286"/>
          </a:xfrm>
        </p:spPr>
        <p:txBody>
          <a:bodyPr/>
          <a:lstStyle/>
          <a:p>
            <a:r>
              <a:rPr lang="sv-SE"/>
              <a:t>Aktivering Reservkort tillitsnivå 3</a:t>
            </a:r>
          </a:p>
        </p:txBody>
      </p:sp>
      <p:pic>
        <p:nvPicPr>
          <p:cNvPr id="4" name="Bildobjekt 3">
            <a:extLst>
              <a:ext uri="{FF2B5EF4-FFF2-40B4-BE49-F238E27FC236}">
                <a16:creationId xmlns:a16="http://schemas.microsoft.com/office/drawing/2014/main" id="{9607BA7A-F248-3BC6-8C76-72830D8DC680}"/>
              </a:ext>
            </a:extLst>
          </p:cNvPr>
          <p:cNvPicPr>
            <a:picLocks noChangeAspect="1"/>
          </p:cNvPicPr>
          <p:nvPr/>
        </p:nvPicPr>
        <p:blipFill>
          <a:blip r:embed="rId3"/>
          <a:stretch>
            <a:fillRect/>
          </a:stretch>
        </p:blipFill>
        <p:spPr>
          <a:xfrm>
            <a:off x="3366243" y="946178"/>
            <a:ext cx="5265876" cy="6256562"/>
          </a:xfrm>
          <a:prstGeom prst="rect">
            <a:avLst/>
          </a:prstGeom>
        </p:spPr>
      </p:pic>
      <p:pic>
        <p:nvPicPr>
          <p:cNvPr id="5" name="Bild 4">
            <a:extLst>
              <a:ext uri="{FF2B5EF4-FFF2-40B4-BE49-F238E27FC236}">
                <a16:creationId xmlns:a16="http://schemas.microsoft.com/office/drawing/2014/main" id="{F69B27B8-9EEF-268F-42B6-B5CBB493D9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7869" y="619072"/>
            <a:ext cx="809625" cy="809625"/>
          </a:xfrm>
          <a:prstGeom prst="rect">
            <a:avLst/>
          </a:prstGeom>
        </p:spPr>
      </p:pic>
      <p:sp>
        <p:nvSpPr>
          <p:cNvPr id="7" name="textruta 6">
            <a:extLst>
              <a:ext uri="{FF2B5EF4-FFF2-40B4-BE49-F238E27FC236}">
                <a16:creationId xmlns:a16="http://schemas.microsoft.com/office/drawing/2014/main" id="{9F67E4DD-9C56-5DD0-47B9-BD08511343A8}"/>
              </a:ext>
            </a:extLst>
          </p:cNvPr>
          <p:cNvSpPr txBox="1"/>
          <p:nvPr/>
        </p:nvSpPr>
        <p:spPr>
          <a:xfrm>
            <a:off x="8694682" y="201175"/>
            <a:ext cx="3556000" cy="369332"/>
          </a:xfrm>
          <a:prstGeom prst="rect">
            <a:avLst/>
          </a:prstGeom>
          <a:noFill/>
        </p:spPr>
        <p:txBody>
          <a:bodyPr wrap="square">
            <a:spAutoFit/>
          </a:bodyPr>
          <a:lstStyle/>
          <a:p>
            <a:r>
              <a:rPr lang="sv-SE" sz="1800">
                <a:solidFill>
                  <a:schemeClr val="accent1"/>
                </a:solidFill>
              </a:rPr>
              <a:t>Kortmottagaren (användaren)</a:t>
            </a:r>
            <a:endParaRPr lang="sv-SE"/>
          </a:p>
        </p:txBody>
      </p:sp>
    </p:spTree>
    <p:extLst>
      <p:ext uri="{BB962C8B-B14F-4D97-AF65-F5344CB8AC3E}">
        <p14:creationId xmlns:p14="http://schemas.microsoft.com/office/powerpoint/2010/main" val="2656465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99133"/>
            <a:ext cx="10346267" cy="812286"/>
          </a:xfrm>
        </p:spPr>
        <p:txBody>
          <a:bodyPr/>
          <a:lstStyle/>
          <a:p>
            <a:r>
              <a:rPr lang="sv-SE"/>
              <a:t>Aktivering Reservkort tillitsnivå 3</a:t>
            </a:r>
          </a:p>
        </p:txBody>
      </p:sp>
      <p:pic>
        <p:nvPicPr>
          <p:cNvPr id="5" name="Bildobjekt 4">
            <a:extLst>
              <a:ext uri="{FF2B5EF4-FFF2-40B4-BE49-F238E27FC236}">
                <a16:creationId xmlns:a16="http://schemas.microsoft.com/office/drawing/2014/main" id="{ECC60CD7-71B0-035D-C510-21A1495490E8}"/>
              </a:ext>
            </a:extLst>
          </p:cNvPr>
          <p:cNvPicPr>
            <a:picLocks noChangeAspect="1"/>
          </p:cNvPicPr>
          <p:nvPr/>
        </p:nvPicPr>
        <p:blipFill>
          <a:blip r:embed="rId3"/>
          <a:stretch>
            <a:fillRect/>
          </a:stretch>
        </p:blipFill>
        <p:spPr>
          <a:xfrm>
            <a:off x="1851094" y="616929"/>
            <a:ext cx="7887383" cy="6721422"/>
          </a:xfrm>
          <a:prstGeom prst="rect">
            <a:avLst/>
          </a:prstGeom>
        </p:spPr>
      </p:pic>
      <p:pic>
        <p:nvPicPr>
          <p:cNvPr id="6" name="Bild 5">
            <a:extLst>
              <a:ext uri="{FF2B5EF4-FFF2-40B4-BE49-F238E27FC236}">
                <a16:creationId xmlns:a16="http://schemas.microsoft.com/office/drawing/2014/main" id="{627175D3-AB29-D52F-3E76-065A65579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4165" y="616929"/>
            <a:ext cx="809625" cy="809625"/>
          </a:xfrm>
          <a:prstGeom prst="rect">
            <a:avLst/>
          </a:prstGeom>
        </p:spPr>
      </p:pic>
      <p:sp>
        <p:nvSpPr>
          <p:cNvPr id="8" name="textruta 7">
            <a:extLst>
              <a:ext uri="{FF2B5EF4-FFF2-40B4-BE49-F238E27FC236}">
                <a16:creationId xmlns:a16="http://schemas.microsoft.com/office/drawing/2014/main" id="{028A2B29-B176-343D-3438-ED7ACE1FC876}"/>
              </a:ext>
            </a:extLst>
          </p:cNvPr>
          <p:cNvSpPr txBox="1"/>
          <p:nvPr/>
        </p:nvSpPr>
        <p:spPr>
          <a:xfrm>
            <a:off x="8861778" y="173365"/>
            <a:ext cx="3454400" cy="369332"/>
          </a:xfrm>
          <a:prstGeom prst="rect">
            <a:avLst/>
          </a:prstGeom>
          <a:noFill/>
        </p:spPr>
        <p:txBody>
          <a:bodyPr wrap="square">
            <a:spAutoFit/>
          </a:bodyPr>
          <a:lstStyle/>
          <a:p>
            <a:r>
              <a:rPr lang="sv-SE" sz="1800">
                <a:solidFill>
                  <a:schemeClr val="accent1"/>
                </a:solidFill>
              </a:rPr>
              <a:t>Kortmottagaren (användaren)</a:t>
            </a:r>
            <a:endParaRPr lang="sv-SE"/>
          </a:p>
        </p:txBody>
      </p:sp>
    </p:spTree>
    <p:extLst>
      <p:ext uri="{BB962C8B-B14F-4D97-AF65-F5344CB8AC3E}">
        <p14:creationId xmlns:p14="http://schemas.microsoft.com/office/powerpoint/2010/main" val="333704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0"/>
            <a:ext cx="10346267" cy="575513"/>
          </a:xfrm>
        </p:spPr>
        <p:txBody>
          <a:bodyPr/>
          <a:lstStyle/>
          <a:p>
            <a:r>
              <a:rPr lang="sv-SE"/>
              <a:t>Personvyn</a:t>
            </a:r>
          </a:p>
        </p:txBody>
      </p:sp>
      <p:pic>
        <p:nvPicPr>
          <p:cNvPr id="4" name="Bildobjekt 3">
            <a:extLst>
              <a:ext uri="{FF2B5EF4-FFF2-40B4-BE49-F238E27FC236}">
                <a16:creationId xmlns:a16="http://schemas.microsoft.com/office/drawing/2014/main" id="{2B2B273E-972C-F063-B0BB-A12156B05AA3}"/>
              </a:ext>
            </a:extLst>
          </p:cNvPr>
          <p:cNvPicPr>
            <a:picLocks noChangeAspect="1"/>
          </p:cNvPicPr>
          <p:nvPr/>
        </p:nvPicPr>
        <p:blipFill>
          <a:blip r:embed="rId3"/>
          <a:stretch>
            <a:fillRect/>
          </a:stretch>
        </p:blipFill>
        <p:spPr>
          <a:xfrm>
            <a:off x="2800085" y="575513"/>
            <a:ext cx="6104149" cy="6454699"/>
          </a:xfrm>
          <a:prstGeom prst="rect">
            <a:avLst/>
          </a:prstGeom>
        </p:spPr>
      </p:pic>
      <p:sp>
        <p:nvSpPr>
          <p:cNvPr id="9" name="Pratbubbla: rad 8">
            <a:extLst>
              <a:ext uri="{FF2B5EF4-FFF2-40B4-BE49-F238E27FC236}">
                <a16:creationId xmlns:a16="http://schemas.microsoft.com/office/drawing/2014/main" id="{3CD7313E-D58B-075F-79EF-B8917EFC3F21}"/>
              </a:ext>
            </a:extLst>
          </p:cNvPr>
          <p:cNvSpPr/>
          <p:nvPr/>
        </p:nvSpPr>
        <p:spPr>
          <a:xfrm>
            <a:off x="1823256" y="3726180"/>
            <a:ext cx="762240"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3</a:t>
            </a:r>
          </a:p>
        </p:txBody>
      </p:sp>
    </p:spTree>
    <p:extLst>
      <p:ext uri="{BB962C8B-B14F-4D97-AF65-F5344CB8AC3E}">
        <p14:creationId xmlns:p14="http://schemas.microsoft.com/office/powerpoint/2010/main" val="2933111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116003"/>
            <a:ext cx="10346267" cy="812286"/>
          </a:xfrm>
        </p:spPr>
        <p:txBody>
          <a:bodyPr/>
          <a:lstStyle/>
          <a:p>
            <a:r>
              <a:rPr lang="sv-SE"/>
              <a:t>Aktivering Reservkort tillitsnivå 3</a:t>
            </a:r>
          </a:p>
        </p:txBody>
      </p:sp>
      <p:pic>
        <p:nvPicPr>
          <p:cNvPr id="4" name="Bildobjekt 3">
            <a:extLst>
              <a:ext uri="{FF2B5EF4-FFF2-40B4-BE49-F238E27FC236}">
                <a16:creationId xmlns:a16="http://schemas.microsoft.com/office/drawing/2014/main" id="{AA19FEE3-2C30-F528-FE18-7C0BE88BFF2F}"/>
              </a:ext>
            </a:extLst>
          </p:cNvPr>
          <p:cNvPicPr>
            <a:picLocks noChangeAspect="1"/>
          </p:cNvPicPr>
          <p:nvPr/>
        </p:nvPicPr>
        <p:blipFill>
          <a:blip r:embed="rId3"/>
          <a:stretch>
            <a:fillRect/>
          </a:stretch>
        </p:blipFill>
        <p:spPr>
          <a:xfrm>
            <a:off x="1227108" y="723038"/>
            <a:ext cx="9342930" cy="6370872"/>
          </a:xfrm>
          <a:prstGeom prst="rect">
            <a:avLst/>
          </a:prstGeom>
        </p:spPr>
      </p:pic>
      <p:cxnSp>
        <p:nvCxnSpPr>
          <p:cNvPr id="7" name="Rak pilkoppling 6">
            <a:extLst>
              <a:ext uri="{FF2B5EF4-FFF2-40B4-BE49-F238E27FC236}">
                <a16:creationId xmlns:a16="http://schemas.microsoft.com/office/drawing/2014/main" id="{B905B83B-2BEA-26ED-BE12-2D53F3322026}"/>
              </a:ext>
            </a:extLst>
          </p:cNvPr>
          <p:cNvCxnSpPr/>
          <p:nvPr/>
        </p:nvCxnSpPr>
        <p:spPr>
          <a:xfrm flipH="1">
            <a:off x="9685867" y="5102578"/>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21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D175F-310D-3B7E-E234-232CF33606AE}"/>
              </a:ext>
            </a:extLst>
          </p:cNvPr>
          <p:cNvSpPr>
            <a:spLocks noGrp="1"/>
          </p:cNvSpPr>
          <p:nvPr>
            <p:ph type="title"/>
          </p:nvPr>
        </p:nvSpPr>
        <p:spPr>
          <a:xfrm>
            <a:off x="922866" y="56171"/>
            <a:ext cx="10346267" cy="812286"/>
          </a:xfrm>
        </p:spPr>
        <p:txBody>
          <a:bodyPr/>
          <a:lstStyle/>
          <a:p>
            <a:r>
              <a:rPr lang="sv-SE"/>
              <a:t>Aktivering Reservkort tillitsnivå 3</a:t>
            </a:r>
          </a:p>
        </p:txBody>
      </p:sp>
      <p:pic>
        <p:nvPicPr>
          <p:cNvPr id="11" name="Bildobjekt 10">
            <a:extLst>
              <a:ext uri="{FF2B5EF4-FFF2-40B4-BE49-F238E27FC236}">
                <a16:creationId xmlns:a16="http://schemas.microsoft.com/office/drawing/2014/main" id="{C95EEE78-ECDB-EC6E-EDFB-41DC305D7F59}"/>
              </a:ext>
            </a:extLst>
          </p:cNvPr>
          <p:cNvPicPr>
            <a:picLocks noChangeAspect="1"/>
          </p:cNvPicPr>
          <p:nvPr/>
        </p:nvPicPr>
        <p:blipFill>
          <a:blip r:embed="rId3"/>
          <a:stretch>
            <a:fillRect/>
          </a:stretch>
        </p:blipFill>
        <p:spPr>
          <a:xfrm>
            <a:off x="1267227" y="722689"/>
            <a:ext cx="8509091" cy="6135311"/>
          </a:xfrm>
          <a:prstGeom prst="rect">
            <a:avLst/>
          </a:prstGeom>
        </p:spPr>
      </p:pic>
      <p:pic>
        <p:nvPicPr>
          <p:cNvPr id="12" name="Bild 11">
            <a:extLst>
              <a:ext uri="{FF2B5EF4-FFF2-40B4-BE49-F238E27FC236}">
                <a16:creationId xmlns:a16="http://schemas.microsoft.com/office/drawing/2014/main" id="{2FCBB24D-5C97-5EC8-AD26-3731AC037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31979" y="630584"/>
            <a:ext cx="838200" cy="838200"/>
          </a:xfrm>
          <a:prstGeom prst="rect">
            <a:avLst/>
          </a:prstGeom>
        </p:spPr>
      </p:pic>
      <p:sp>
        <p:nvSpPr>
          <p:cNvPr id="14" name="textruta 13">
            <a:extLst>
              <a:ext uri="{FF2B5EF4-FFF2-40B4-BE49-F238E27FC236}">
                <a16:creationId xmlns:a16="http://schemas.microsoft.com/office/drawing/2014/main" id="{82B8D304-815D-13FE-21D1-DBA20F8DBB9C}"/>
              </a:ext>
            </a:extLst>
          </p:cNvPr>
          <p:cNvSpPr txBox="1"/>
          <p:nvPr/>
        </p:nvSpPr>
        <p:spPr>
          <a:xfrm>
            <a:off x="9861701" y="261252"/>
            <a:ext cx="2178756" cy="369332"/>
          </a:xfrm>
          <a:prstGeom prst="rect">
            <a:avLst/>
          </a:prstGeom>
          <a:noFill/>
        </p:spPr>
        <p:txBody>
          <a:bodyPr wrap="square">
            <a:spAutoFit/>
          </a:bodyPr>
          <a:lstStyle/>
          <a:p>
            <a:pPr algn="l"/>
            <a:r>
              <a:rPr lang="sv-SE" sz="1800">
                <a:solidFill>
                  <a:schemeClr val="accent1"/>
                </a:solidFill>
              </a:rPr>
              <a:t>ID-administratör 2</a:t>
            </a:r>
          </a:p>
        </p:txBody>
      </p:sp>
      <p:cxnSp>
        <p:nvCxnSpPr>
          <p:cNvPr id="15" name="Rak pilkoppling 14">
            <a:extLst>
              <a:ext uri="{FF2B5EF4-FFF2-40B4-BE49-F238E27FC236}">
                <a16:creationId xmlns:a16="http://schemas.microsoft.com/office/drawing/2014/main" id="{FA8D6410-CCC6-AF8C-BE4C-16C4CF0D91A3}"/>
              </a:ext>
            </a:extLst>
          </p:cNvPr>
          <p:cNvCxnSpPr/>
          <p:nvPr/>
        </p:nvCxnSpPr>
        <p:spPr>
          <a:xfrm flipH="1">
            <a:off x="7303911" y="3631806"/>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Rak pilkoppling 15">
            <a:extLst>
              <a:ext uri="{FF2B5EF4-FFF2-40B4-BE49-F238E27FC236}">
                <a16:creationId xmlns:a16="http://schemas.microsoft.com/office/drawing/2014/main" id="{FFD6B01B-12E0-5B08-E88D-6F6DA85767B6}"/>
              </a:ext>
            </a:extLst>
          </p:cNvPr>
          <p:cNvCxnSpPr/>
          <p:nvPr/>
        </p:nvCxnSpPr>
        <p:spPr>
          <a:xfrm flipH="1">
            <a:off x="8681155" y="4967112"/>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301490"/>
            <a:ext cx="10346267" cy="765309"/>
          </a:xfrm>
        </p:spPr>
        <p:txBody>
          <a:bodyPr/>
          <a:lstStyle/>
          <a:p>
            <a:r>
              <a:rPr lang="sv-SE" dirty="0"/>
              <a:t>Beställ SITHS eID och Uppdatera SITHS eID</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6138332" y="985327"/>
            <a:ext cx="7230534" cy="3952875"/>
          </a:xfrm>
        </p:spPr>
        <p:txBody>
          <a:bodyPr/>
          <a:lstStyle/>
          <a:p>
            <a:endParaRPr lang="sv-SE" dirty="0"/>
          </a:p>
          <a:p>
            <a:pPr marL="180975" lvl="1" indent="0">
              <a:buNone/>
            </a:pPr>
            <a:endParaRPr lang="sv-SE" dirty="0"/>
          </a:p>
          <a:p>
            <a:pPr marL="180975" lvl="1" indent="0">
              <a:buNone/>
            </a:pPr>
            <a:endParaRPr lang="sv-SE" dirty="0"/>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pic>
        <p:nvPicPr>
          <p:cNvPr id="3" name="Bildobjekt 2">
            <a:extLst>
              <a:ext uri="{FF2B5EF4-FFF2-40B4-BE49-F238E27FC236}">
                <a16:creationId xmlns:a16="http://schemas.microsoft.com/office/drawing/2014/main" id="{15C4FA85-8DC0-4ACD-8EF8-7527E6D0B162}"/>
              </a:ext>
            </a:extLst>
          </p:cNvPr>
          <p:cNvPicPr>
            <a:picLocks noChangeAspect="1"/>
          </p:cNvPicPr>
          <p:nvPr/>
        </p:nvPicPr>
        <p:blipFill>
          <a:blip r:embed="rId3"/>
          <a:stretch>
            <a:fillRect/>
          </a:stretch>
        </p:blipFill>
        <p:spPr>
          <a:xfrm>
            <a:off x="6231029" y="3445046"/>
            <a:ext cx="2880610" cy="1028789"/>
          </a:xfrm>
          <a:prstGeom prst="rect">
            <a:avLst/>
          </a:prstGeom>
        </p:spPr>
      </p:pic>
      <p:pic>
        <p:nvPicPr>
          <p:cNvPr id="6" name="Bildobjekt 5">
            <a:extLst>
              <a:ext uri="{FF2B5EF4-FFF2-40B4-BE49-F238E27FC236}">
                <a16:creationId xmlns:a16="http://schemas.microsoft.com/office/drawing/2014/main" id="{4CD349D3-89F0-4007-A58F-29618E77CDD6}"/>
              </a:ext>
            </a:extLst>
          </p:cNvPr>
          <p:cNvPicPr>
            <a:picLocks noChangeAspect="1"/>
          </p:cNvPicPr>
          <p:nvPr/>
        </p:nvPicPr>
        <p:blipFill>
          <a:blip r:embed="rId4"/>
          <a:stretch>
            <a:fillRect/>
          </a:stretch>
        </p:blipFill>
        <p:spPr>
          <a:xfrm>
            <a:off x="3304909" y="2961764"/>
            <a:ext cx="2453640" cy="2122293"/>
          </a:xfrm>
          <a:prstGeom prst="rect">
            <a:avLst/>
          </a:prstGeom>
        </p:spPr>
      </p:pic>
      <p:sp>
        <p:nvSpPr>
          <p:cNvPr id="10" name="textruta 9">
            <a:extLst>
              <a:ext uri="{FF2B5EF4-FFF2-40B4-BE49-F238E27FC236}">
                <a16:creationId xmlns:a16="http://schemas.microsoft.com/office/drawing/2014/main" id="{E6876485-BB5A-46AF-8830-C59C420E4A5E}"/>
              </a:ext>
            </a:extLst>
          </p:cNvPr>
          <p:cNvSpPr txBox="1"/>
          <p:nvPr/>
        </p:nvSpPr>
        <p:spPr>
          <a:xfrm>
            <a:off x="3307053" y="1066799"/>
            <a:ext cx="6682740" cy="646331"/>
          </a:xfrm>
          <a:prstGeom prst="rect">
            <a:avLst/>
          </a:prstGeom>
          <a:noFill/>
        </p:spPr>
        <p:txBody>
          <a:bodyPr wrap="square">
            <a:spAutoFit/>
          </a:bodyPr>
          <a:lstStyle/>
          <a:p>
            <a:pPr marL="180975" lvl="1" indent="0">
              <a:buNone/>
            </a:pPr>
            <a:r>
              <a:rPr lang="sv-SE" b="1" dirty="0"/>
              <a:t>I SITHS Admin kan du beställa</a:t>
            </a:r>
          </a:p>
          <a:p>
            <a:pPr marL="180975" lvl="1" indent="0">
              <a:buNone/>
            </a:pPr>
            <a:endParaRPr lang="sv-SE" b="1" dirty="0"/>
          </a:p>
        </p:txBody>
      </p:sp>
      <p:sp>
        <p:nvSpPr>
          <p:cNvPr id="19" name="textruta 18">
            <a:extLst>
              <a:ext uri="{FF2B5EF4-FFF2-40B4-BE49-F238E27FC236}">
                <a16:creationId xmlns:a16="http://schemas.microsoft.com/office/drawing/2014/main" id="{C949E315-219D-434E-AAF4-4149BB744B97}"/>
              </a:ext>
            </a:extLst>
          </p:cNvPr>
          <p:cNvSpPr txBox="1"/>
          <p:nvPr/>
        </p:nvSpPr>
        <p:spPr>
          <a:xfrm>
            <a:off x="3304909" y="1708665"/>
            <a:ext cx="6684884" cy="738664"/>
          </a:xfrm>
          <a:prstGeom prst="rect">
            <a:avLst/>
          </a:prstGeom>
          <a:noFill/>
        </p:spPr>
        <p:txBody>
          <a:bodyPr wrap="square">
            <a:spAutoFit/>
          </a:bodyPr>
          <a:lstStyle/>
          <a:p>
            <a:pPr marL="742950" lvl="1" indent="-285750">
              <a:buFont typeface="Arial" panose="020B0604020202020204" pitchFamily="34" charset="0"/>
              <a:buChar char="•"/>
            </a:pPr>
            <a:r>
              <a:rPr lang="sv-SE" sz="1400" dirty="0"/>
              <a:t>Tilläggscertifikat till SITHS eID kort</a:t>
            </a:r>
          </a:p>
          <a:p>
            <a:pPr marL="742950" lvl="1" indent="-285750">
              <a:buFont typeface="Arial" panose="020B0604020202020204" pitchFamily="34" charset="0"/>
              <a:buChar char="•"/>
            </a:pPr>
            <a:r>
              <a:rPr lang="sv-SE" sz="1400" dirty="0"/>
              <a:t>SITHS eID LoA2 till reservkort</a:t>
            </a:r>
          </a:p>
          <a:p>
            <a:pPr marL="742950" lvl="1" indent="-285750">
              <a:buFont typeface="Arial" panose="020B0604020202020204" pitchFamily="34" charset="0"/>
              <a:buChar char="•"/>
            </a:pPr>
            <a:r>
              <a:rPr lang="sv-SE" sz="1400" dirty="0"/>
              <a:t>SITHS eID LoA3 till reservkort</a:t>
            </a:r>
          </a:p>
        </p:txBody>
      </p:sp>
    </p:spTree>
    <p:extLst>
      <p:ext uri="{BB962C8B-B14F-4D97-AF65-F5344CB8AC3E}">
        <p14:creationId xmlns:p14="http://schemas.microsoft.com/office/powerpoint/2010/main" val="28425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r>
              <a:rPr lang="sv-SE" dirty="0"/>
              <a:t>Beställ SITHS eID till aktiv bärare</a:t>
            </a:r>
          </a:p>
        </p:txBody>
      </p:sp>
      <p:sp>
        <p:nvSpPr>
          <p:cNvPr id="7" name="Rektangel 6">
            <a:extLst>
              <a:ext uri="{FF2B5EF4-FFF2-40B4-BE49-F238E27FC236}">
                <a16:creationId xmlns:a16="http://schemas.microsoft.com/office/drawing/2014/main" id="{85ED30FA-82EE-46E8-9C68-3C3415314D6B}"/>
              </a:ext>
            </a:extLst>
          </p:cNvPr>
          <p:cNvSpPr/>
          <p:nvPr/>
        </p:nvSpPr>
        <p:spPr>
          <a:xfrm>
            <a:off x="-149504" y="718808"/>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dirty="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r>
              <a:rPr lang="sv-SE" b="1" dirty="0"/>
              <a:t>	</a:t>
            </a:r>
          </a:p>
          <a:p>
            <a:pPr marL="180975" lvl="1" indent="0">
              <a:buNone/>
            </a:pPr>
            <a:r>
              <a:rPr lang="sv-SE" b="1" dirty="0"/>
              <a:t>	</a:t>
            </a:r>
          </a:p>
          <a:p>
            <a:pPr marL="180975" lvl="1" indent="0">
              <a:buNone/>
            </a:pPr>
            <a:endParaRPr lang="sv-SE" b="1" dirty="0"/>
          </a:p>
          <a:p>
            <a:pPr marL="180975" lvl="1" indent="0">
              <a:buNone/>
            </a:pPr>
            <a:r>
              <a:rPr lang="sv-SE" b="1" dirty="0"/>
              <a:t>	</a:t>
            </a:r>
            <a:r>
              <a:rPr lang="sv-SE" sz="1800" b="1" dirty="0"/>
              <a:t>Vad innebär det här?</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pic>
        <p:nvPicPr>
          <p:cNvPr id="10" name="Bildobjekt 9">
            <a:extLst>
              <a:ext uri="{FF2B5EF4-FFF2-40B4-BE49-F238E27FC236}">
                <a16:creationId xmlns:a16="http://schemas.microsoft.com/office/drawing/2014/main" id="{F510C9F9-F4C5-4374-A1CD-BA1B3EB5EE04}"/>
              </a:ext>
            </a:extLst>
          </p:cNvPr>
          <p:cNvPicPr>
            <a:picLocks noChangeAspect="1"/>
          </p:cNvPicPr>
          <p:nvPr/>
        </p:nvPicPr>
        <p:blipFill>
          <a:blip r:embed="rId3"/>
          <a:stretch>
            <a:fillRect/>
          </a:stretch>
        </p:blipFill>
        <p:spPr>
          <a:xfrm>
            <a:off x="6083076" y="2783201"/>
            <a:ext cx="2652514" cy="449579"/>
          </a:xfrm>
          <a:prstGeom prst="rect">
            <a:avLst/>
          </a:prstGeom>
        </p:spPr>
      </p:pic>
      <p:pic>
        <p:nvPicPr>
          <p:cNvPr id="13" name="Bildobjekt 12">
            <a:extLst>
              <a:ext uri="{FF2B5EF4-FFF2-40B4-BE49-F238E27FC236}">
                <a16:creationId xmlns:a16="http://schemas.microsoft.com/office/drawing/2014/main" id="{01233ACE-6827-4144-A98B-A5CB47BD430D}"/>
              </a:ext>
            </a:extLst>
          </p:cNvPr>
          <p:cNvPicPr>
            <a:picLocks noChangeAspect="1"/>
          </p:cNvPicPr>
          <p:nvPr/>
        </p:nvPicPr>
        <p:blipFill>
          <a:blip r:embed="rId4"/>
          <a:stretch>
            <a:fillRect/>
          </a:stretch>
        </p:blipFill>
        <p:spPr>
          <a:xfrm>
            <a:off x="6083076" y="3271183"/>
            <a:ext cx="2652514" cy="525250"/>
          </a:xfrm>
          <a:prstGeom prst="rect">
            <a:avLst/>
          </a:prstGeom>
        </p:spPr>
      </p:pic>
      <p:pic>
        <p:nvPicPr>
          <p:cNvPr id="17" name="Bildobjekt 16">
            <a:extLst>
              <a:ext uri="{FF2B5EF4-FFF2-40B4-BE49-F238E27FC236}">
                <a16:creationId xmlns:a16="http://schemas.microsoft.com/office/drawing/2014/main" id="{B0E3FCE6-41BB-4A67-9D5E-9D91F49A90B3}"/>
              </a:ext>
            </a:extLst>
          </p:cNvPr>
          <p:cNvPicPr>
            <a:picLocks noChangeAspect="1"/>
          </p:cNvPicPr>
          <p:nvPr/>
        </p:nvPicPr>
        <p:blipFill>
          <a:blip r:embed="rId5"/>
          <a:stretch>
            <a:fillRect/>
          </a:stretch>
        </p:blipFill>
        <p:spPr>
          <a:xfrm>
            <a:off x="2712976" y="2656347"/>
            <a:ext cx="2585415" cy="1545305"/>
          </a:xfrm>
          <a:prstGeom prst="rect">
            <a:avLst/>
          </a:prstGeom>
        </p:spPr>
      </p:pic>
      <p:sp>
        <p:nvSpPr>
          <p:cNvPr id="14" name="textruta 13">
            <a:extLst>
              <a:ext uri="{FF2B5EF4-FFF2-40B4-BE49-F238E27FC236}">
                <a16:creationId xmlns:a16="http://schemas.microsoft.com/office/drawing/2014/main" id="{550625C4-11F5-4550-9F95-388197A976E0}"/>
              </a:ext>
            </a:extLst>
          </p:cNvPr>
          <p:cNvSpPr txBox="1"/>
          <p:nvPr/>
        </p:nvSpPr>
        <p:spPr>
          <a:xfrm>
            <a:off x="4167432" y="1208496"/>
            <a:ext cx="6682740" cy="369332"/>
          </a:xfrm>
          <a:prstGeom prst="rect">
            <a:avLst/>
          </a:prstGeom>
          <a:noFill/>
        </p:spPr>
        <p:txBody>
          <a:bodyPr wrap="square">
            <a:spAutoFit/>
          </a:bodyPr>
          <a:lstStyle/>
          <a:p>
            <a:pPr marL="180975" lvl="1" indent="0">
              <a:buNone/>
            </a:pPr>
            <a:r>
              <a:rPr lang="sv-SE" b="1" dirty="0"/>
              <a:t>I SITHS eID Portal kan du</a:t>
            </a:r>
          </a:p>
        </p:txBody>
      </p:sp>
      <p:sp>
        <p:nvSpPr>
          <p:cNvPr id="11" name="textruta 10">
            <a:extLst>
              <a:ext uri="{FF2B5EF4-FFF2-40B4-BE49-F238E27FC236}">
                <a16:creationId xmlns:a16="http://schemas.microsoft.com/office/drawing/2014/main" id="{365A5161-54F8-4A42-897C-A8C31CF1E52E}"/>
              </a:ext>
            </a:extLst>
          </p:cNvPr>
          <p:cNvSpPr txBox="1"/>
          <p:nvPr/>
        </p:nvSpPr>
        <p:spPr>
          <a:xfrm>
            <a:off x="4005683" y="1770051"/>
            <a:ext cx="6169980" cy="646331"/>
          </a:xfrm>
          <a:prstGeom prst="rect">
            <a:avLst/>
          </a:prstGeom>
          <a:noFill/>
        </p:spPr>
        <p:txBody>
          <a:bodyPr wrap="square">
            <a:spAutoFit/>
          </a:bodyPr>
          <a:lstStyle/>
          <a:p>
            <a:pPr marL="742950" lvl="1" indent="-285750">
              <a:buFont typeface="Arial" panose="020B0604020202020204" pitchFamily="34" charset="0"/>
              <a:buChar char="•"/>
            </a:pPr>
            <a:r>
              <a:rPr lang="sv-SE" dirty="0"/>
              <a:t>Beställa SITHS eID</a:t>
            </a:r>
          </a:p>
          <a:p>
            <a:pPr marL="742950" lvl="1" indent="-285750">
              <a:buFont typeface="Arial" panose="020B0604020202020204" pitchFamily="34" charset="0"/>
              <a:buChar char="•"/>
            </a:pPr>
            <a:r>
              <a:rPr lang="sv-SE" dirty="0"/>
              <a:t>Uppdatera SITHS eID</a:t>
            </a:r>
          </a:p>
        </p:txBody>
      </p:sp>
    </p:spTree>
    <p:extLst>
      <p:ext uri="{BB962C8B-B14F-4D97-AF65-F5344CB8AC3E}">
        <p14:creationId xmlns:p14="http://schemas.microsoft.com/office/powerpoint/2010/main" val="39751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202586"/>
            <a:ext cx="10346267" cy="640141"/>
          </a:xfrm>
        </p:spPr>
        <p:txBody>
          <a:bodyPr/>
          <a:lstStyle/>
          <a:p>
            <a:r>
              <a:rPr lang="sv-SE" dirty="0"/>
              <a:t>Beställ SITHS eID till aktiv bärare</a:t>
            </a:r>
          </a:p>
        </p:txBody>
      </p:sp>
      <p:sp>
        <p:nvSpPr>
          <p:cNvPr id="7" name="Rektangel 6">
            <a:extLst>
              <a:ext uri="{FF2B5EF4-FFF2-40B4-BE49-F238E27FC236}">
                <a16:creationId xmlns:a16="http://schemas.microsoft.com/office/drawing/2014/main" id="{85ED30FA-82EE-46E8-9C68-3C3415314D6B}"/>
              </a:ext>
            </a:extLst>
          </p:cNvPr>
          <p:cNvSpPr/>
          <p:nvPr/>
        </p:nvSpPr>
        <p:spPr>
          <a:xfrm>
            <a:off x="-149504" y="718808"/>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dirty="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endParaRPr lang="sv-SE" dirty="0"/>
          </a:p>
          <a:p>
            <a:pPr marL="180975" lvl="1" indent="0">
              <a:buNone/>
            </a:pPr>
            <a:r>
              <a:rPr lang="sv-SE" b="1" dirty="0"/>
              <a:t>	</a:t>
            </a:r>
          </a:p>
          <a:p>
            <a:pPr marL="180975" lvl="1" indent="0">
              <a:buNone/>
            </a:pPr>
            <a:r>
              <a:rPr lang="sv-SE" b="1" dirty="0"/>
              <a:t>	</a:t>
            </a:r>
          </a:p>
          <a:p>
            <a:pPr marL="180975" lvl="1" indent="0">
              <a:buNone/>
            </a:pPr>
            <a:endParaRPr lang="sv-SE" b="1" dirty="0"/>
          </a:p>
          <a:p>
            <a:pPr marL="180975" lvl="1" indent="0">
              <a:buNone/>
            </a:pPr>
            <a:r>
              <a:rPr lang="sv-SE" b="1" dirty="0"/>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pic>
        <p:nvPicPr>
          <p:cNvPr id="15" name="Bildobjekt 14">
            <a:extLst>
              <a:ext uri="{FF2B5EF4-FFF2-40B4-BE49-F238E27FC236}">
                <a16:creationId xmlns:a16="http://schemas.microsoft.com/office/drawing/2014/main" id="{64EF60CF-46BA-4563-8949-90167CDCFD5B}"/>
              </a:ext>
            </a:extLst>
          </p:cNvPr>
          <p:cNvPicPr>
            <a:picLocks noChangeAspect="1"/>
          </p:cNvPicPr>
          <p:nvPr/>
        </p:nvPicPr>
        <p:blipFill>
          <a:blip r:embed="rId3"/>
          <a:stretch>
            <a:fillRect/>
          </a:stretch>
        </p:blipFill>
        <p:spPr>
          <a:xfrm>
            <a:off x="4436404" y="783281"/>
            <a:ext cx="2652514" cy="449579"/>
          </a:xfrm>
          <a:prstGeom prst="rect">
            <a:avLst/>
          </a:prstGeom>
        </p:spPr>
      </p:pic>
      <p:sp>
        <p:nvSpPr>
          <p:cNvPr id="18" name="textruta 17">
            <a:extLst>
              <a:ext uri="{FF2B5EF4-FFF2-40B4-BE49-F238E27FC236}">
                <a16:creationId xmlns:a16="http://schemas.microsoft.com/office/drawing/2014/main" id="{8D3CC301-C43F-40A0-8E62-13EF41084C22}"/>
              </a:ext>
            </a:extLst>
          </p:cNvPr>
          <p:cNvSpPr txBox="1"/>
          <p:nvPr/>
        </p:nvSpPr>
        <p:spPr>
          <a:xfrm>
            <a:off x="3124199" y="1452939"/>
            <a:ext cx="6685625" cy="2031325"/>
          </a:xfrm>
          <a:prstGeom prst="rect">
            <a:avLst/>
          </a:prstGeom>
          <a:noFill/>
        </p:spPr>
        <p:txBody>
          <a:bodyPr wrap="square">
            <a:spAutoFit/>
          </a:bodyPr>
          <a:lstStyle/>
          <a:p>
            <a:pPr marL="180975" lvl="1" indent="0">
              <a:buNone/>
            </a:pPr>
            <a:r>
              <a:rPr lang="sv-SE" b="1" dirty="0"/>
              <a:t>Används</a:t>
            </a:r>
          </a:p>
          <a:p>
            <a:pPr marL="180975" lvl="1" indent="0">
              <a:buNone/>
            </a:pPr>
            <a:endParaRPr lang="sv-SE" b="1" dirty="0"/>
          </a:p>
          <a:p>
            <a:pPr marL="742950" lvl="1" indent="-285750">
              <a:buFont typeface="Arial" panose="020B0604020202020204" pitchFamily="34" charset="0"/>
              <a:buChar char="•"/>
            </a:pPr>
            <a:r>
              <a:rPr lang="sv-SE" dirty="0"/>
              <a:t>När du vill beställa ett ”extra” SITHS eID till ett ordinarie kort utgivet från en annan organisation</a:t>
            </a:r>
          </a:p>
          <a:p>
            <a:pPr lvl="1"/>
            <a:endParaRPr lang="sv-SE" dirty="0"/>
          </a:p>
          <a:p>
            <a:pPr marL="742950" lvl="1" indent="-285750">
              <a:buFont typeface="Arial" panose="020B0604020202020204" pitchFamily="34" charset="0"/>
              <a:buChar char="•"/>
            </a:pPr>
            <a:r>
              <a:rPr lang="sv-SE" dirty="0"/>
              <a:t>Om det inte finns några giltiga SITHS eID på reservkortet</a:t>
            </a:r>
          </a:p>
        </p:txBody>
      </p:sp>
      <p:pic>
        <p:nvPicPr>
          <p:cNvPr id="19" name="Bildobjekt 18">
            <a:extLst>
              <a:ext uri="{FF2B5EF4-FFF2-40B4-BE49-F238E27FC236}">
                <a16:creationId xmlns:a16="http://schemas.microsoft.com/office/drawing/2014/main" id="{0811199E-89D0-4C72-8CF6-490EB249BF6A}"/>
              </a:ext>
            </a:extLst>
          </p:cNvPr>
          <p:cNvPicPr>
            <a:picLocks noChangeAspect="1"/>
          </p:cNvPicPr>
          <p:nvPr/>
        </p:nvPicPr>
        <p:blipFill>
          <a:blip r:embed="rId4"/>
          <a:stretch>
            <a:fillRect/>
          </a:stretch>
        </p:blipFill>
        <p:spPr>
          <a:xfrm>
            <a:off x="4436404" y="3555471"/>
            <a:ext cx="2652514" cy="525250"/>
          </a:xfrm>
          <a:prstGeom prst="rect">
            <a:avLst/>
          </a:prstGeom>
        </p:spPr>
      </p:pic>
      <p:sp>
        <p:nvSpPr>
          <p:cNvPr id="20" name="textruta 19">
            <a:extLst>
              <a:ext uri="{FF2B5EF4-FFF2-40B4-BE49-F238E27FC236}">
                <a16:creationId xmlns:a16="http://schemas.microsoft.com/office/drawing/2014/main" id="{233221A0-7465-41B6-9C11-D9BCBFF106D9}"/>
              </a:ext>
            </a:extLst>
          </p:cNvPr>
          <p:cNvSpPr txBox="1"/>
          <p:nvPr/>
        </p:nvSpPr>
        <p:spPr>
          <a:xfrm>
            <a:off x="3124199" y="4160852"/>
            <a:ext cx="7560734" cy="1754326"/>
          </a:xfrm>
          <a:prstGeom prst="rect">
            <a:avLst/>
          </a:prstGeom>
          <a:noFill/>
        </p:spPr>
        <p:txBody>
          <a:bodyPr wrap="square">
            <a:spAutoFit/>
          </a:bodyPr>
          <a:lstStyle/>
          <a:p>
            <a:pPr marL="180975" lvl="1" indent="0">
              <a:buNone/>
            </a:pPr>
            <a:r>
              <a:rPr lang="sv-SE" b="1" dirty="0"/>
              <a:t>Används</a:t>
            </a:r>
          </a:p>
          <a:p>
            <a:pPr marL="180975" lvl="1" indent="0">
              <a:buNone/>
            </a:pPr>
            <a:endParaRPr lang="sv-SE" b="1" dirty="0"/>
          </a:p>
          <a:p>
            <a:pPr marL="742950" lvl="1" indent="-285750">
              <a:buFont typeface="Arial" panose="020B0604020202020204" pitchFamily="34" charset="0"/>
              <a:buChar char="•"/>
            </a:pPr>
            <a:r>
              <a:rPr lang="sv-SE" dirty="0"/>
              <a:t>När någon information blev fel.  Tex. e-postadress eller UPN</a:t>
            </a:r>
          </a:p>
          <a:p>
            <a:pPr marL="742950" lvl="1" indent="-285750">
              <a:buFont typeface="Arial" panose="020B0604020202020204" pitchFamily="34" charset="0"/>
              <a:buChar char="•"/>
            </a:pPr>
            <a:endParaRPr lang="sv-SE" dirty="0"/>
          </a:p>
          <a:p>
            <a:pPr marL="742950" lvl="1" indent="-285750">
              <a:buFont typeface="Arial" panose="020B0604020202020204" pitchFamily="34" charset="0"/>
              <a:buChar char="•"/>
            </a:pPr>
            <a:r>
              <a:rPr lang="sv-SE" dirty="0"/>
              <a:t>Går endast att beställa om det finns ett giltigt SITHS eID på</a:t>
            </a:r>
          </a:p>
          <a:p>
            <a:pPr lvl="1"/>
            <a:r>
              <a:rPr lang="sv-SE" dirty="0"/>
              <a:t>     kortet</a:t>
            </a:r>
          </a:p>
        </p:txBody>
      </p:sp>
    </p:spTree>
    <p:extLst>
      <p:ext uri="{BB962C8B-B14F-4D97-AF65-F5344CB8AC3E}">
        <p14:creationId xmlns:p14="http://schemas.microsoft.com/office/powerpoint/2010/main" val="131600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244744"/>
            <a:ext cx="10346267" cy="812286"/>
          </a:xfrm>
        </p:spPr>
        <p:txBody>
          <a:bodyPr/>
          <a:lstStyle/>
          <a:p>
            <a:r>
              <a:rPr lang="sv-SE" dirty="0"/>
              <a:t>Beställ SITHS eID </a:t>
            </a:r>
          </a:p>
        </p:txBody>
      </p:sp>
      <p:pic>
        <p:nvPicPr>
          <p:cNvPr id="4" name="Bildobjekt 3">
            <a:extLst>
              <a:ext uri="{FF2B5EF4-FFF2-40B4-BE49-F238E27FC236}">
                <a16:creationId xmlns:a16="http://schemas.microsoft.com/office/drawing/2014/main" id="{2C9796AD-9712-5899-4CC6-577AB5BFA941}"/>
              </a:ext>
            </a:extLst>
          </p:cNvPr>
          <p:cNvPicPr>
            <a:picLocks noChangeAspect="1"/>
          </p:cNvPicPr>
          <p:nvPr/>
        </p:nvPicPr>
        <p:blipFill>
          <a:blip r:embed="rId3"/>
          <a:stretch>
            <a:fillRect/>
          </a:stretch>
        </p:blipFill>
        <p:spPr>
          <a:xfrm>
            <a:off x="1684741" y="761472"/>
            <a:ext cx="8474174" cy="6096528"/>
          </a:xfrm>
          <a:prstGeom prst="rect">
            <a:avLst/>
          </a:prstGeom>
        </p:spPr>
      </p:pic>
      <p:cxnSp>
        <p:nvCxnSpPr>
          <p:cNvPr id="5" name="Rak pilkoppling 4">
            <a:extLst>
              <a:ext uri="{FF2B5EF4-FFF2-40B4-BE49-F238E27FC236}">
                <a16:creationId xmlns:a16="http://schemas.microsoft.com/office/drawing/2014/main" id="{25D63DE9-788E-85F7-39BC-FA13B2B36770}"/>
              </a:ext>
            </a:extLst>
          </p:cNvPr>
          <p:cNvCxnSpPr>
            <a:cxnSpLocks/>
          </p:cNvCxnSpPr>
          <p:nvPr/>
        </p:nvCxnSpPr>
        <p:spPr>
          <a:xfrm flipH="1">
            <a:off x="9320715" y="4833258"/>
            <a:ext cx="7376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346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5" y="146774"/>
            <a:ext cx="10346267" cy="812286"/>
          </a:xfrm>
        </p:spPr>
        <p:txBody>
          <a:bodyPr/>
          <a:lstStyle/>
          <a:p>
            <a:r>
              <a:rPr lang="sv-SE" dirty="0"/>
              <a:t>Beställ SITHS eID </a:t>
            </a:r>
          </a:p>
        </p:txBody>
      </p:sp>
      <p:pic>
        <p:nvPicPr>
          <p:cNvPr id="6" name="Bildobjekt 5">
            <a:extLst>
              <a:ext uri="{FF2B5EF4-FFF2-40B4-BE49-F238E27FC236}">
                <a16:creationId xmlns:a16="http://schemas.microsoft.com/office/drawing/2014/main" id="{3E222977-B70B-8BA6-72D4-36391EA9FAD2}"/>
              </a:ext>
            </a:extLst>
          </p:cNvPr>
          <p:cNvPicPr>
            <a:picLocks noChangeAspect="1"/>
          </p:cNvPicPr>
          <p:nvPr/>
        </p:nvPicPr>
        <p:blipFill>
          <a:blip r:embed="rId3"/>
          <a:stretch>
            <a:fillRect/>
          </a:stretch>
        </p:blipFill>
        <p:spPr>
          <a:xfrm>
            <a:off x="1243872" y="760672"/>
            <a:ext cx="8901613" cy="5864401"/>
          </a:xfrm>
          <a:prstGeom prst="rect">
            <a:avLst/>
          </a:prstGeom>
        </p:spPr>
      </p:pic>
      <p:cxnSp>
        <p:nvCxnSpPr>
          <p:cNvPr id="7" name="Rak pilkoppling 6">
            <a:extLst>
              <a:ext uri="{FF2B5EF4-FFF2-40B4-BE49-F238E27FC236}">
                <a16:creationId xmlns:a16="http://schemas.microsoft.com/office/drawing/2014/main" id="{E62BAB16-8D5C-6469-8D8A-10B0FD7432C1}"/>
              </a:ext>
            </a:extLst>
          </p:cNvPr>
          <p:cNvCxnSpPr>
            <a:cxnSpLocks/>
          </p:cNvCxnSpPr>
          <p:nvPr/>
        </p:nvCxnSpPr>
        <p:spPr>
          <a:xfrm>
            <a:off x="783772" y="5334000"/>
            <a:ext cx="67491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93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57659"/>
            <a:ext cx="10346267" cy="812286"/>
          </a:xfrm>
        </p:spPr>
        <p:txBody>
          <a:bodyPr/>
          <a:lstStyle/>
          <a:p>
            <a:r>
              <a:rPr lang="sv-SE" dirty="0"/>
              <a:t>Beställ SITHS eID </a:t>
            </a:r>
          </a:p>
        </p:txBody>
      </p:sp>
      <p:pic>
        <p:nvPicPr>
          <p:cNvPr id="4" name="Bildobjekt 3">
            <a:extLst>
              <a:ext uri="{FF2B5EF4-FFF2-40B4-BE49-F238E27FC236}">
                <a16:creationId xmlns:a16="http://schemas.microsoft.com/office/drawing/2014/main" id="{6B5FEB6F-D1AC-5426-AB46-796B56418D21}"/>
              </a:ext>
            </a:extLst>
          </p:cNvPr>
          <p:cNvPicPr>
            <a:picLocks noChangeAspect="1"/>
          </p:cNvPicPr>
          <p:nvPr/>
        </p:nvPicPr>
        <p:blipFill>
          <a:blip r:embed="rId2"/>
          <a:stretch>
            <a:fillRect/>
          </a:stretch>
        </p:blipFill>
        <p:spPr>
          <a:xfrm>
            <a:off x="284294" y="838199"/>
            <a:ext cx="7313564" cy="5608602"/>
          </a:xfrm>
          <a:prstGeom prst="rect">
            <a:avLst/>
          </a:prstGeom>
        </p:spPr>
      </p:pic>
      <p:pic>
        <p:nvPicPr>
          <p:cNvPr id="6" name="Bildobjekt 5">
            <a:extLst>
              <a:ext uri="{FF2B5EF4-FFF2-40B4-BE49-F238E27FC236}">
                <a16:creationId xmlns:a16="http://schemas.microsoft.com/office/drawing/2014/main" id="{02ECBCC7-881F-18B4-1BC2-622AD89E3727}"/>
              </a:ext>
            </a:extLst>
          </p:cNvPr>
          <p:cNvPicPr>
            <a:picLocks noChangeAspect="1"/>
          </p:cNvPicPr>
          <p:nvPr/>
        </p:nvPicPr>
        <p:blipFill>
          <a:blip r:embed="rId3"/>
          <a:stretch>
            <a:fillRect/>
          </a:stretch>
        </p:blipFill>
        <p:spPr>
          <a:xfrm>
            <a:off x="3968121" y="985788"/>
            <a:ext cx="7939585" cy="4886423"/>
          </a:xfrm>
          <a:prstGeom prst="rect">
            <a:avLst/>
          </a:prstGeom>
        </p:spPr>
      </p:pic>
      <p:cxnSp>
        <p:nvCxnSpPr>
          <p:cNvPr id="7" name="Rak pilkoppling 6">
            <a:extLst>
              <a:ext uri="{FF2B5EF4-FFF2-40B4-BE49-F238E27FC236}">
                <a16:creationId xmlns:a16="http://schemas.microsoft.com/office/drawing/2014/main" id="{705B5E2F-6A3C-C8A5-CF23-F8E5D505EC23}"/>
              </a:ext>
            </a:extLst>
          </p:cNvPr>
          <p:cNvCxnSpPr>
            <a:cxnSpLocks/>
          </p:cNvCxnSpPr>
          <p:nvPr/>
        </p:nvCxnSpPr>
        <p:spPr>
          <a:xfrm flipH="1">
            <a:off x="2090226" y="4310741"/>
            <a:ext cx="968828" cy="3265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Rak pilkoppling 8">
            <a:extLst>
              <a:ext uri="{FF2B5EF4-FFF2-40B4-BE49-F238E27FC236}">
                <a16:creationId xmlns:a16="http://schemas.microsoft.com/office/drawing/2014/main" id="{0A36BF44-28D2-15A6-3FAA-F034D442A4FA}"/>
              </a:ext>
            </a:extLst>
          </p:cNvPr>
          <p:cNvCxnSpPr>
            <a:cxnSpLocks/>
          </p:cNvCxnSpPr>
          <p:nvPr/>
        </p:nvCxnSpPr>
        <p:spPr>
          <a:xfrm flipV="1">
            <a:off x="4522845" y="5203371"/>
            <a:ext cx="0" cy="7928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5" y="190316"/>
            <a:ext cx="10346267" cy="812286"/>
          </a:xfrm>
        </p:spPr>
        <p:txBody>
          <a:bodyPr/>
          <a:lstStyle/>
          <a:p>
            <a:r>
              <a:rPr lang="sv-SE" dirty="0"/>
              <a:t>Beställ SITHS eID </a:t>
            </a:r>
          </a:p>
        </p:txBody>
      </p:sp>
      <p:pic>
        <p:nvPicPr>
          <p:cNvPr id="4" name="Bildobjekt 3">
            <a:extLst>
              <a:ext uri="{FF2B5EF4-FFF2-40B4-BE49-F238E27FC236}">
                <a16:creationId xmlns:a16="http://schemas.microsoft.com/office/drawing/2014/main" id="{C7A6DFBF-713C-BAB0-1E8D-7D0241CE2E14}"/>
              </a:ext>
            </a:extLst>
          </p:cNvPr>
          <p:cNvPicPr>
            <a:picLocks noChangeAspect="1"/>
          </p:cNvPicPr>
          <p:nvPr/>
        </p:nvPicPr>
        <p:blipFill>
          <a:blip r:embed="rId3"/>
          <a:stretch>
            <a:fillRect/>
          </a:stretch>
        </p:blipFill>
        <p:spPr>
          <a:xfrm>
            <a:off x="590737" y="686082"/>
            <a:ext cx="8245555" cy="6073666"/>
          </a:xfrm>
          <a:prstGeom prst="rect">
            <a:avLst/>
          </a:prstGeom>
        </p:spPr>
      </p:pic>
      <p:pic>
        <p:nvPicPr>
          <p:cNvPr id="6" name="Bildobjekt 5">
            <a:extLst>
              <a:ext uri="{FF2B5EF4-FFF2-40B4-BE49-F238E27FC236}">
                <a16:creationId xmlns:a16="http://schemas.microsoft.com/office/drawing/2014/main" id="{72421874-F780-0B89-357E-3121D1AA0D17}"/>
              </a:ext>
            </a:extLst>
          </p:cNvPr>
          <p:cNvPicPr>
            <a:picLocks noChangeAspect="1"/>
          </p:cNvPicPr>
          <p:nvPr/>
        </p:nvPicPr>
        <p:blipFill>
          <a:blip r:embed="rId4"/>
          <a:stretch>
            <a:fillRect/>
          </a:stretch>
        </p:blipFill>
        <p:spPr>
          <a:xfrm>
            <a:off x="9136240" y="1208313"/>
            <a:ext cx="2374829" cy="3472202"/>
          </a:xfrm>
          <a:prstGeom prst="rect">
            <a:avLst/>
          </a:prstGeom>
        </p:spPr>
      </p:pic>
      <p:cxnSp>
        <p:nvCxnSpPr>
          <p:cNvPr id="9" name="Rak pilkoppling 8">
            <a:extLst>
              <a:ext uri="{FF2B5EF4-FFF2-40B4-BE49-F238E27FC236}">
                <a16:creationId xmlns:a16="http://schemas.microsoft.com/office/drawing/2014/main" id="{35571EF7-C9F3-B70F-B0DE-A0EF5284C759}"/>
              </a:ext>
            </a:extLst>
          </p:cNvPr>
          <p:cNvCxnSpPr>
            <a:cxnSpLocks/>
          </p:cNvCxnSpPr>
          <p:nvPr/>
        </p:nvCxnSpPr>
        <p:spPr>
          <a:xfrm flipV="1">
            <a:off x="8752114" y="4996543"/>
            <a:ext cx="813521" cy="12845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509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92345"/>
            <a:ext cx="10346267" cy="812286"/>
          </a:xfrm>
        </p:spPr>
        <p:txBody>
          <a:bodyPr/>
          <a:lstStyle/>
          <a:p>
            <a:r>
              <a:rPr lang="sv-SE" dirty="0"/>
              <a:t>Beställ SITHS eID </a:t>
            </a:r>
          </a:p>
        </p:txBody>
      </p:sp>
      <p:pic>
        <p:nvPicPr>
          <p:cNvPr id="4" name="Bildobjekt 3">
            <a:extLst>
              <a:ext uri="{FF2B5EF4-FFF2-40B4-BE49-F238E27FC236}">
                <a16:creationId xmlns:a16="http://schemas.microsoft.com/office/drawing/2014/main" id="{4DDB4D7C-C3B0-3F8E-B7BA-D2363E41CC55}"/>
              </a:ext>
            </a:extLst>
          </p:cNvPr>
          <p:cNvPicPr>
            <a:picLocks noChangeAspect="1"/>
          </p:cNvPicPr>
          <p:nvPr/>
        </p:nvPicPr>
        <p:blipFill>
          <a:blip r:embed="rId3"/>
          <a:stretch>
            <a:fillRect/>
          </a:stretch>
        </p:blipFill>
        <p:spPr>
          <a:xfrm>
            <a:off x="590059" y="498488"/>
            <a:ext cx="10346267" cy="5552844"/>
          </a:xfrm>
          <a:prstGeom prst="rect">
            <a:avLst/>
          </a:prstGeom>
        </p:spPr>
      </p:pic>
    </p:spTree>
    <p:extLst>
      <p:ext uri="{BB962C8B-B14F-4D97-AF65-F5344CB8AC3E}">
        <p14:creationId xmlns:p14="http://schemas.microsoft.com/office/powerpoint/2010/main" val="601376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169D8A-89F8-7043-29E4-99B33518DEED}"/>
              </a:ext>
            </a:extLst>
          </p:cNvPr>
          <p:cNvSpPr>
            <a:spLocks noGrp="1"/>
          </p:cNvSpPr>
          <p:nvPr>
            <p:ph type="title"/>
          </p:nvPr>
        </p:nvSpPr>
        <p:spPr>
          <a:xfrm>
            <a:off x="922866" y="0"/>
            <a:ext cx="10346267" cy="575513"/>
          </a:xfrm>
        </p:spPr>
        <p:txBody>
          <a:bodyPr/>
          <a:lstStyle/>
          <a:p>
            <a:r>
              <a:rPr lang="sv-SE"/>
              <a:t>Personvyn</a:t>
            </a:r>
          </a:p>
        </p:txBody>
      </p:sp>
      <p:pic>
        <p:nvPicPr>
          <p:cNvPr id="5" name="Bildobjekt 4">
            <a:extLst>
              <a:ext uri="{FF2B5EF4-FFF2-40B4-BE49-F238E27FC236}">
                <a16:creationId xmlns:a16="http://schemas.microsoft.com/office/drawing/2014/main" id="{F8F5AD1C-F33A-3519-3C0F-6C7F2932C0B9}"/>
              </a:ext>
            </a:extLst>
          </p:cNvPr>
          <p:cNvPicPr>
            <a:picLocks noChangeAspect="1"/>
          </p:cNvPicPr>
          <p:nvPr/>
        </p:nvPicPr>
        <p:blipFill>
          <a:blip r:embed="rId3"/>
          <a:stretch>
            <a:fillRect/>
          </a:stretch>
        </p:blipFill>
        <p:spPr>
          <a:xfrm>
            <a:off x="2944857" y="411218"/>
            <a:ext cx="6302286" cy="6035563"/>
          </a:xfrm>
          <a:prstGeom prst="rect">
            <a:avLst/>
          </a:prstGeom>
        </p:spPr>
      </p:pic>
      <p:sp>
        <p:nvSpPr>
          <p:cNvPr id="6" name="Pratbubbla: rad 5">
            <a:extLst>
              <a:ext uri="{FF2B5EF4-FFF2-40B4-BE49-F238E27FC236}">
                <a16:creationId xmlns:a16="http://schemas.microsoft.com/office/drawing/2014/main" id="{04257C75-A6CE-8DB0-0FF1-8A4C11B61273}"/>
              </a:ext>
            </a:extLst>
          </p:cNvPr>
          <p:cNvSpPr/>
          <p:nvPr/>
        </p:nvSpPr>
        <p:spPr>
          <a:xfrm>
            <a:off x="1952934" y="3771608"/>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1</a:t>
            </a:r>
          </a:p>
        </p:txBody>
      </p:sp>
      <p:sp>
        <p:nvSpPr>
          <p:cNvPr id="7" name="Pratbubbla: rad 6">
            <a:extLst>
              <a:ext uri="{FF2B5EF4-FFF2-40B4-BE49-F238E27FC236}">
                <a16:creationId xmlns:a16="http://schemas.microsoft.com/office/drawing/2014/main" id="{216F9B3C-DF64-5F8F-5376-9CC461DF5A19}"/>
              </a:ext>
            </a:extLst>
          </p:cNvPr>
          <p:cNvSpPr/>
          <p:nvPr/>
        </p:nvSpPr>
        <p:spPr>
          <a:xfrm>
            <a:off x="1952933" y="4256443"/>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2</a:t>
            </a:r>
          </a:p>
        </p:txBody>
      </p:sp>
      <p:sp>
        <p:nvSpPr>
          <p:cNvPr id="8" name="Pratbubbla: rad 7">
            <a:extLst>
              <a:ext uri="{FF2B5EF4-FFF2-40B4-BE49-F238E27FC236}">
                <a16:creationId xmlns:a16="http://schemas.microsoft.com/office/drawing/2014/main" id="{74D16B89-A0B9-36D4-61A2-E9503E1D9D3E}"/>
              </a:ext>
            </a:extLst>
          </p:cNvPr>
          <p:cNvSpPr/>
          <p:nvPr/>
        </p:nvSpPr>
        <p:spPr>
          <a:xfrm>
            <a:off x="1952932" y="4741278"/>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3</a:t>
            </a:r>
          </a:p>
        </p:txBody>
      </p:sp>
    </p:spTree>
    <p:extLst>
      <p:ext uri="{BB962C8B-B14F-4D97-AF65-F5344CB8AC3E}">
        <p14:creationId xmlns:p14="http://schemas.microsoft.com/office/powerpoint/2010/main" val="2638668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86409"/>
            <a:ext cx="10346267" cy="812286"/>
          </a:xfrm>
        </p:spPr>
        <p:txBody>
          <a:bodyPr/>
          <a:lstStyle/>
          <a:p>
            <a:r>
              <a:rPr lang="sv-SE" dirty="0"/>
              <a:t>Beställ SITHS eID </a:t>
            </a:r>
          </a:p>
        </p:txBody>
      </p:sp>
      <p:pic>
        <p:nvPicPr>
          <p:cNvPr id="4" name="Bildobjekt 3">
            <a:extLst>
              <a:ext uri="{FF2B5EF4-FFF2-40B4-BE49-F238E27FC236}">
                <a16:creationId xmlns:a16="http://schemas.microsoft.com/office/drawing/2014/main" id="{8E8FC08E-A111-21AA-68E2-EE70415F089D}"/>
              </a:ext>
            </a:extLst>
          </p:cNvPr>
          <p:cNvPicPr>
            <a:picLocks noChangeAspect="1"/>
          </p:cNvPicPr>
          <p:nvPr/>
        </p:nvPicPr>
        <p:blipFill>
          <a:blip r:embed="rId3"/>
          <a:stretch>
            <a:fillRect/>
          </a:stretch>
        </p:blipFill>
        <p:spPr>
          <a:xfrm>
            <a:off x="1977033" y="823839"/>
            <a:ext cx="7428224" cy="5847751"/>
          </a:xfrm>
          <a:prstGeom prst="rect">
            <a:avLst/>
          </a:prstGeom>
        </p:spPr>
      </p:pic>
      <p:cxnSp>
        <p:nvCxnSpPr>
          <p:cNvPr id="5" name="Rak pilkoppling 4">
            <a:extLst>
              <a:ext uri="{FF2B5EF4-FFF2-40B4-BE49-F238E27FC236}">
                <a16:creationId xmlns:a16="http://schemas.microsoft.com/office/drawing/2014/main" id="{A0980033-4767-9BEB-7416-780652571124}"/>
              </a:ext>
            </a:extLst>
          </p:cNvPr>
          <p:cNvCxnSpPr>
            <a:cxnSpLocks/>
          </p:cNvCxnSpPr>
          <p:nvPr/>
        </p:nvCxnSpPr>
        <p:spPr>
          <a:xfrm>
            <a:off x="1476291" y="5170714"/>
            <a:ext cx="8095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30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263145"/>
            <a:ext cx="10346267" cy="812286"/>
          </a:xfrm>
        </p:spPr>
        <p:txBody>
          <a:bodyPr/>
          <a:lstStyle/>
          <a:p>
            <a:r>
              <a:rPr lang="sv-SE" dirty="0"/>
              <a:t>Beställ SITHS eID </a:t>
            </a:r>
          </a:p>
        </p:txBody>
      </p:sp>
      <p:pic>
        <p:nvPicPr>
          <p:cNvPr id="4" name="Bildobjekt 3">
            <a:extLst>
              <a:ext uri="{FF2B5EF4-FFF2-40B4-BE49-F238E27FC236}">
                <a16:creationId xmlns:a16="http://schemas.microsoft.com/office/drawing/2014/main" id="{9A13BA13-596A-7F6D-025B-BBC95B56EB04}"/>
              </a:ext>
            </a:extLst>
          </p:cNvPr>
          <p:cNvPicPr>
            <a:picLocks noChangeAspect="1"/>
          </p:cNvPicPr>
          <p:nvPr/>
        </p:nvPicPr>
        <p:blipFill>
          <a:blip r:embed="rId3"/>
          <a:stretch>
            <a:fillRect/>
          </a:stretch>
        </p:blipFill>
        <p:spPr>
          <a:xfrm>
            <a:off x="1273233" y="1075431"/>
            <a:ext cx="9144792" cy="5342083"/>
          </a:xfrm>
          <a:prstGeom prst="rect">
            <a:avLst/>
          </a:prstGeom>
        </p:spPr>
      </p:pic>
    </p:spTree>
    <p:extLst>
      <p:ext uri="{BB962C8B-B14F-4D97-AF65-F5344CB8AC3E}">
        <p14:creationId xmlns:p14="http://schemas.microsoft.com/office/powerpoint/2010/main" val="750395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79431"/>
            <a:ext cx="10346267" cy="812286"/>
          </a:xfrm>
        </p:spPr>
        <p:txBody>
          <a:bodyPr/>
          <a:lstStyle/>
          <a:p>
            <a:r>
              <a:rPr lang="sv-SE" dirty="0"/>
              <a:t>Hämta SITHS eID på Mina sidor</a:t>
            </a:r>
          </a:p>
        </p:txBody>
      </p:sp>
      <p:pic>
        <p:nvPicPr>
          <p:cNvPr id="4" name="Bildobjekt 3">
            <a:extLst>
              <a:ext uri="{FF2B5EF4-FFF2-40B4-BE49-F238E27FC236}">
                <a16:creationId xmlns:a16="http://schemas.microsoft.com/office/drawing/2014/main" id="{BAB27717-5F4E-7B93-DD76-DBAB490871BD}"/>
              </a:ext>
            </a:extLst>
          </p:cNvPr>
          <p:cNvPicPr>
            <a:picLocks noChangeAspect="1"/>
          </p:cNvPicPr>
          <p:nvPr/>
        </p:nvPicPr>
        <p:blipFill>
          <a:blip r:embed="rId3"/>
          <a:stretch>
            <a:fillRect/>
          </a:stretch>
        </p:blipFill>
        <p:spPr>
          <a:xfrm>
            <a:off x="1028260" y="795419"/>
            <a:ext cx="10135478" cy="5883150"/>
          </a:xfrm>
          <a:prstGeom prst="rect">
            <a:avLst/>
          </a:prstGeom>
        </p:spPr>
      </p:pic>
      <p:cxnSp>
        <p:nvCxnSpPr>
          <p:cNvPr id="5" name="Rak pilkoppling 4">
            <a:extLst>
              <a:ext uri="{FF2B5EF4-FFF2-40B4-BE49-F238E27FC236}">
                <a16:creationId xmlns:a16="http://schemas.microsoft.com/office/drawing/2014/main" id="{C3354029-AC83-BE26-6CF6-D6315D266EE8}"/>
              </a:ext>
            </a:extLst>
          </p:cNvPr>
          <p:cNvCxnSpPr>
            <a:cxnSpLocks/>
          </p:cNvCxnSpPr>
          <p:nvPr/>
        </p:nvCxnSpPr>
        <p:spPr>
          <a:xfrm>
            <a:off x="4484913" y="3679371"/>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201202"/>
            <a:ext cx="10346267" cy="812286"/>
          </a:xfrm>
        </p:spPr>
        <p:txBody>
          <a:bodyPr/>
          <a:lstStyle/>
          <a:p>
            <a:r>
              <a:rPr lang="sv-SE" dirty="0"/>
              <a:t>Hämta SITHS eID på Mina sidor</a:t>
            </a:r>
          </a:p>
        </p:txBody>
      </p:sp>
      <p:pic>
        <p:nvPicPr>
          <p:cNvPr id="4" name="Bildobjekt 3">
            <a:extLst>
              <a:ext uri="{FF2B5EF4-FFF2-40B4-BE49-F238E27FC236}">
                <a16:creationId xmlns:a16="http://schemas.microsoft.com/office/drawing/2014/main" id="{4DC130EA-40E6-17C9-B977-FCCC99C07590}"/>
              </a:ext>
            </a:extLst>
          </p:cNvPr>
          <p:cNvPicPr>
            <a:picLocks noChangeAspect="1"/>
          </p:cNvPicPr>
          <p:nvPr/>
        </p:nvPicPr>
        <p:blipFill>
          <a:blip r:embed="rId3"/>
          <a:stretch>
            <a:fillRect/>
          </a:stretch>
        </p:blipFill>
        <p:spPr>
          <a:xfrm>
            <a:off x="1182088" y="686768"/>
            <a:ext cx="8843655" cy="6171232"/>
          </a:xfrm>
          <a:prstGeom prst="rect">
            <a:avLst/>
          </a:prstGeom>
        </p:spPr>
      </p:pic>
    </p:spTree>
    <p:extLst>
      <p:ext uri="{BB962C8B-B14F-4D97-AF65-F5344CB8AC3E}">
        <p14:creationId xmlns:p14="http://schemas.microsoft.com/office/powerpoint/2010/main" val="3871415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5" y="157659"/>
            <a:ext cx="10346267" cy="812286"/>
          </a:xfrm>
        </p:spPr>
        <p:txBody>
          <a:bodyPr/>
          <a:lstStyle/>
          <a:p>
            <a:r>
              <a:rPr lang="sv-SE" dirty="0"/>
              <a:t>Hämta SITHS eID på Mina sidor</a:t>
            </a:r>
          </a:p>
        </p:txBody>
      </p:sp>
      <p:pic>
        <p:nvPicPr>
          <p:cNvPr id="4" name="Bildobjekt 3">
            <a:extLst>
              <a:ext uri="{FF2B5EF4-FFF2-40B4-BE49-F238E27FC236}">
                <a16:creationId xmlns:a16="http://schemas.microsoft.com/office/drawing/2014/main" id="{48B7B34B-6B7C-34DB-1E71-490FA8AEF2B0}"/>
              </a:ext>
            </a:extLst>
          </p:cNvPr>
          <p:cNvPicPr>
            <a:picLocks noChangeAspect="1"/>
          </p:cNvPicPr>
          <p:nvPr/>
        </p:nvPicPr>
        <p:blipFill>
          <a:blip r:embed="rId3"/>
          <a:stretch>
            <a:fillRect/>
          </a:stretch>
        </p:blipFill>
        <p:spPr>
          <a:xfrm>
            <a:off x="1099574" y="673720"/>
            <a:ext cx="8922978" cy="6026621"/>
          </a:xfrm>
          <a:prstGeom prst="rect">
            <a:avLst/>
          </a:prstGeom>
        </p:spPr>
      </p:pic>
      <p:cxnSp>
        <p:nvCxnSpPr>
          <p:cNvPr id="5" name="Rak pilkoppling 4">
            <a:extLst>
              <a:ext uri="{FF2B5EF4-FFF2-40B4-BE49-F238E27FC236}">
                <a16:creationId xmlns:a16="http://schemas.microsoft.com/office/drawing/2014/main" id="{5E9773DC-37BF-4440-ED6A-B164B5C39C2B}"/>
              </a:ext>
            </a:extLst>
          </p:cNvPr>
          <p:cNvCxnSpPr>
            <a:cxnSpLocks/>
          </p:cNvCxnSpPr>
          <p:nvPr/>
        </p:nvCxnSpPr>
        <p:spPr>
          <a:xfrm>
            <a:off x="424542" y="2133600"/>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Rak pilkoppling 5">
            <a:extLst>
              <a:ext uri="{FF2B5EF4-FFF2-40B4-BE49-F238E27FC236}">
                <a16:creationId xmlns:a16="http://schemas.microsoft.com/office/drawing/2014/main" id="{22FC40AA-DA5A-412A-0642-805707EDB7DC}"/>
              </a:ext>
            </a:extLst>
          </p:cNvPr>
          <p:cNvCxnSpPr>
            <a:cxnSpLocks/>
          </p:cNvCxnSpPr>
          <p:nvPr/>
        </p:nvCxnSpPr>
        <p:spPr>
          <a:xfrm>
            <a:off x="424542" y="4452257"/>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65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68545"/>
            <a:ext cx="10346267" cy="812286"/>
          </a:xfrm>
        </p:spPr>
        <p:txBody>
          <a:bodyPr/>
          <a:lstStyle/>
          <a:p>
            <a:r>
              <a:rPr lang="sv-SE" dirty="0"/>
              <a:t>Hämta SITHS eID på Mina sidor</a:t>
            </a:r>
          </a:p>
        </p:txBody>
      </p:sp>
      <p:pic>
        <p:nvPicPr>
          <p:cNvPr id="4" name="Bildobjekt 3">
            <a:extLst>
              <a:ext uri="{FF2B5EF4-FFF2-40B4-BE49-F238E27FC236}">
                <a16:creationId xmlns:a16="http://schemas.microsoft.com/office/drawing/2014/main" id="{50A649D4-C932-A96F-9012-9C94862D6379}"/>
              </a:ext>
            </a:extLst>
          </p:cNvPr>
          <p:cNvPicPr>
            <a:picLocks noChangeAspect="1"/>
          </p:cNvPicPr>
          <p:nvPr/>
        </p:nvPicPr>
        <p:blipFill>
          <a:blip r:embed="rId2"/>
          <a:stretch>
            <a:fillRect/>
          </a:stretch>
        </p:blipFill>
        <p:spPr>
          <a:xfrm>
            <a:off x="1150737" y="808987"/>
            <a:ext cx="9332207" cy="5635356"/>
          </a:xfrm>
          <a:prstGeom prst="rect">
            <a:avLst/>
          </a:prstGeom>
        </p:spPr>
      </p:pic>
    </p:spTree>
    <p:extLst>
      <p:ext uri="{BB962C8B-B14F-4D97-AF65-F5344CB8AC3E}">
        <p14:creationId xmlns:p14="http://schemas.microsoft.com/office/powerpoint/2010/main" val="2546848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57659"/>
            <a:ext cx="10346267" cy="812286"/>
          </a:xfrm>
        </p:spPr>
        <p:txBody>
          <a:bodyPr/>
          <a:lstStyle/>
          <a:p>
            <a:r>
              <a:rPr lang="sv-SE" dirty="0"/>
              <a:t>Hämta SITHS eID på Mina sidor</a:t>
            </a:r>
          </a:p>
        </p:txBody>
      </p:sp>
      <p:pic>
        <p:nvPicPr>
          <p:cNvPr id="4" name="Bildobjekt 3">
            <a:extLst>
              <a:ext uri="{FF2B5EF4-FFF2-40B4-BE49-F238E27FC236}">
                <a16:creationId xmlns:a16="http://schemas.microsoft.com/office/drawing/2014/main" id="{DDECB401-1FA7-7234-FB3A-F424B3022662}"/>
              </a:ext>
            </a:extLst>
          </p:cNvPr>
          <p:cNvPicPr>
            <a:picLocks noChangeAspect="1"/>
          </p:cNvPicPr>
          <p:nvPr/>
        </p:nvPicPr>
        <p:blipFill>
          <a:blip r:embed="rId3"/>
          <a:stretch>
            <a:fillRect/>
          </a:stretch>
        </p:blipFill>
        <p:spPr>
          <a:xfrm>
            <a:off x="922866" y="710095"/>
            <a:ext cx="9162943" cy="6147905"/>
          </a:xfrm>
          <a:prstGeom prst="rect">
            <a:avLst/>
          </a:prstGeom>
        </p:spPr>
      </p:pic>
      <p:pic>
        <p:nvPicPr>
          <p:cNvPr id="6" name="Bildobjekt 5">
            <a:extLst>
              <a:ext uri="{FF2B5EF4-FFF2-40B4-BE49-F238E27FC236}">
                <a16:creationId xmlns:a16="http://schemas.microsoft.com/office/drawing/2014/main" id="{7CBA66CB-6D07-648B-D61E-BA98F39CE0C8}"/>
              </a:ext>
            </a:extLst>
          </p:cNvPr>
          <p:cNvPicPr>
            <a:picLocks noChangeAspect="1"/>
          </p:cNvPicPr>
          <p:nvPr/>
        </p:nvPicPr>
        <p:blipFill>
          <a:blip r:embed="rId4"/>
          <a:stretch>
            <a:fillRect/>
          </a:stretch>
        </p:blipFill>
        <p:spPr>
          <a:xfrm>
            <a:off x="9783104" y="5528832"/>
            <a:ext cx="1486029" cy="502964"/>
          </a:xfrm>
          <a:prstGeom prst="rect">
            <a:avLst/>
          </a:prstGeom>
        </p:spPr>
      </p:pic>
      <p:cxnSp>
        <p:nvCxnSpPr>
          <p:cNvPr id="7" name="Rak pilkoppling 6">
            <a:extLst>
              <a:ext uri="{FF2B5EF4-FFF2-40B4-BE49-F238E27FC236}">
                <a16:creationId xmlns:a16="http://schemas.microsoft.com/office/drawing/2014/main" id="{EB2DE05B-C767-E6D4-F5F6-6A194315323B}"/>
              </a:ext>
            </a:extLst>
          </p:cNvPr>
          <p:cNvCxnSpPr>
            <a:cxnSpLocks/>
          </p:cNvCxnSpPr>
          <p:nvPr/>
        </p:nvCxnSpPr>
        <p:spPr>
          <a:xfrm>
            <a:off x="718456" y="4702629"/>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7">
            <a:extLst>
              <a:ext uri="{FF2B5EF4-FFF2-40B4-BE49-F238E27FC236}">
                <a16:creationId xmlns:a16="http://schemas.microsoft.com/office/drawing/2014/main" id="{C15DCCDA-439C-962B-50C3-55669B52D079}"/>
              </a:ext>
            </a:extLst>
          </p:cNvPr>
          <p:cNvCxnSpPr>
            <a:cxnSpLocks/>
          </p:cNvCxnSpPr>
          <p:nvPr/>
        </p:nvCxnSpPr>
        <p:spPr>
          <a:xfrm>
            <a:off x="718456" y="5138057"/>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7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716039" y="81460"/>
            <a:ext cx="10346267" cy="812286"/>
          </a:xfrm>
        </p:spPr>
        <p:txBody>
          <a:bodyPr/>
          <a:lstStyle/>
          <a:p>
            <a:r>
              <a:rPr lang="sv-SE" dirty="0"/>
              <a:t>Hämta SITHS eID på Mina sidor</a:t>
            </a:r>
          </a:p>
        </p:txBody>
      </p:sp>
      <p:pic>
        <p:nvPicPr>
          <p:cNvPr id="4" name="Bildobjekt 3">
            <a:extLst>
              <a:ext uri="{FF2B5EF4-FFF2-40B4-BE49-F238E27FC236}">
                <a16:creationId xmlns:a16="http://schemas.microsoft.com/office/drawing/2014/main" id="{E99E641E-2604-9F56-D1FC-9373D25138D0}"/>
              </a:ext>
            </a:extLst>
          </p:cNvPr>
          <p:cNvPicPr>
            <a:picLocks noChangeAspect="1"/>
          </p:cNvPicPr>
          <p:nvPr/>
        </p:nvPicPr>
        <p:blipFill>
          <a:blip r:embed="rId3"/>
          <a:stretch>
            <a:fillRect/>
          </a:stretch>
        </p:blipFill>
        <p:spPr>
          <a:xfrm>
            <a:off x="1931309" y="661658"/>
            <a:ext cx="7756977" cy="5975640"/>
          </a:xfrm>
          <a:prstGeom prst="rect">
            <a:avLst/>
          </a:prstGeom>
        </p:spPr>
      </p:pic>
      <p:cxnSp>
        <p:nvCxnSpPr>
          <p:cNvPr id="5" name="Rak pilkoppling 4">
            <a:extLst>
              <a:ext uri="{FF2B5EF4-FFF2-40B4-BE49-F238E27FC236}">
                <a16:creationId xmlns:a16="http://schemas.microsoft.com/office/drawing/2014/main" id="{345DB0B9-9518-6C96-E89B-6BF6823A554C}"/>
              </a:ext>
            </a:extLst>
          </p:cNvPr>
          <p:cNvCxnSpPr>
            <a:cxnSpLocks/>
          </p:cNvCxnSpPr>
          <p:nvPr/>
        </p:nvCxnSpPr>
        <p:spPr>
          <a:xfrm>
            <a:off x="1659165" y="5856514"/>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Rak pilkoppling 5">
            <a:extLst>
              <a:ext uri="{FF2B5EF4-FFF2-40B4-BE49-F238E27FC236}">
                <a16:creationId xmlns:a16="http://schemas.microsoft.com/office/drawing/2014/main" id="{C5DADE44-2CF4-0935-7041-8C2657298711}"/>
              </a:ext>
            </a:extLst>
          </p:cNvPr>
          <p:cNvCxnSpPr>
            <a:cxnSpLocks/>
          </p:cNvCxnSpPr>
          <p:nvPr/>
        </p:nvCxnSpPr>
        <p:spPr>
          <a:xfrm>
            <a:off x="1659165" y="6237514"/>
            <a:ext cx="76727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0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266516"/>
            <a:ext cx="10346267" cy="812286"/>
          </a:xfrm>
        </p:spPr>
        <p:txBody>
          <a:bodyPr/>
          <a:lstStyle/>
          <a:p>
            <a:r>
              <a:rPr lang="sv-SE" dirty="0"/>
              <a:t>Uppdatera SITHS eID </a:t>
            </a:r>
          </a:p>
        </p:txBody>
      </p:sp>
      <p:pic>
        <p:nvPicPr>
          <p:cNvPr id="4" name="Bildobjekt 3">
            <a:extLst>
              <a:ext uri="{FF2B5EF4-FFF2-40B4-BE49-F238E27FC236}">
                <a16:creationId xmlns:a16="http://schemas.microsoft.com/office/drawing/2014/main" id="{F6B1B607-0909-21BF-71EC-4FBD9F974C82}"/>
              </a:ext>
            </a:extLst>
          </p:cNvPr>
          <p:cNvPicPr>
            <a:picLocks noChangeAspect="1"/>
          </p:cNvPicPr>
          <p:nvPr/>
        </p:nvPicPr>
        <p:blipFill>
          <a:blip r:embed="rId3"/>
          <a:stretch>
            <a:fillRect/>
          </a:stretch>
        </p:blipFill>
        <p:spPr>
          <a:xfrm>
            <a:off x="2184481" y="708127"/>
            <a:ext cx="7978831" cy="6149873"/>
          </a:xfrm>
          <a:prstGeom prst="rect">
            <a:avLst/>
          </a:prstGeom>
        </p:spPr>
      </p:pic>
      <p:cxnSp>
        <p:nvCxnSpPr>
          <p:cNvPr id="5" name="Rak pilkoppling 4">
            <a:extLst>
              <a:ext uri="{FF2B5EF4-FFF2-40B4-BE49-F238E27FC236}">
                <a16:creationId xmlns:a16="http://schemas.microsoft.com/office/drawing/2014/main" id="{74C28E33-3EED-DEF7-0B00-7190EE9F4A87}"/>
              </a:ext>
            </a:extLst>
          </p:cNvPr>
          <p:cNvCxnSpPr/>
          <p:nvPr/>
        </p:nvCxnSpPr>
        <p:spPr>
          <a:xfrm flipH="1">
            <a:off x="9360706" y="5330704"/>
            <a:ext cx="702088" cy="46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744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364488"/>
            <a:ext cx="10346267" cy="812286"/>
          </a:xfrm>
        </p:spPr>
        <p:txBody>
          <a:bodyPr/>
          <a:lstStyle/>
          <a:p>
            <a:r>
              <a:rPr lang="sv-SE" dirty="0"/>
              <a:t>Uppdatera SITHS eID </a:t>
            </a:r>
          </a:p>
        </p:txBody>
      </p:sp>
      <p:pic>
        <p:nvPicPr>
          <p:cNvPr id="4" name="Bildobjekt 3">
            <a:extLst>
              <a:ext uri="{FF2B5EF4-FFF2-40B4-BE49-F238E27FC236}">
                <a16:creationId xmlns:a16="http://schemas.microsoft.com/office/drawing/2014/main" id="{AC8648BC-4BD1-E3D4-227B-C513C6E2FFC3}"/>
              </a:ext>
            </a:extLst>
          </p:cNvPr>
          <p:cNvPicPr>
            <a:picLocks noChangeAspect="1"/>
          </p:cNvPicPr>
          <p:nvPr/>
        </p:nvPicPr>
        <p:blipFill>
          <a:blip r:embed="rId3"/>
          <a:stretch>
            <a:fillRect/>
          </a:stretch>
        </p:blipFill>
        <p:spPr>
          <a:xfrm>
            <a:off x="1514933" y="977460"/>
            <a:ext cx="8291278" cy="5265876"/>
          </a:xfrm>
          <a:prstGeom prst="rect">
            <a:avLst/>
          </a:prstGeom>
        </p:spPr>
      </p:pic>
    </p:spTree>
    <p:extLst>
      <p:ext uri="{BB962C8B-B14F-4D97-AF65-F5344CB8AC3E}">
        <p14:creationId xmlns:p14="http://schemas.microsoft.com/office/powerpoint/2010/main" val="304289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822382" y="417824"/>
            <a:ext cx="10346267" cy="812286"/>
          </a:xfrm>
        </p:spPr>
        <p:txBody>
          <a:bodyPr/>
          <a:lstStyle/>
          <a:p>
            <a:r>
              <a:rPr lang="sv-SE" dirty="0"/>
              <a:t>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1239700" y="1230110"/>
            <a:ext cx="8653214" cy="5971733"/>
          </a:xfrm>
        </p:spPr>
        <p:txBody>
          <a:bodyPr/>
          <a:lstStyle/>
          <a:p>
            <a:pPr marL="0" indent="0">
              <a:buNone/>
            </a:pPr>
            <a:endParaRPr lang="sv-SE" sz="2000" b="1" dirty="0"/>
          </a:p>
          <a:p>
            <a:pPr marL="0" indent="0">
              <a:buNone/>
            </a:pPr>
            <a:r>
              <a:rPr lang="sv-SE" sz="2000" b="1" dirty="0"/>
              <a:t>Hämta fotografi kan göras på två sätt</a:t>
            </a:r>
          </a:p>
          <a:p>
            <a:r>
              <a:rPr lang="sv-SE" sz="2000" dirty="0"/>
              <a:t>Från Användares personpost</a:t>
            </a:r>
          </a:p>
          <a:p>
            <a:r>
              <a:rPr lang="sv-SE" sz="2000" dirty="0"/>
              <a:t>I samband med beställning av ordinarie kort</a:t>
            </a:r>
          </a:p>
          <a:p>
            <a:pPr marL="0" indent="0">
              <a:buNone/>
            </a:pPr>
            <a:endParaRPr lang="sv-SE" sz="2000" b="1" dirty="0"/>
          </a:p>
          <a:p>
            <a:pPr marL="0" indent="0">
              <a:buNone/>
            </a:pPr>
            <a:endParaRPr lang="sv-SE" sz="2000" b="1" dirty="0"/>
          </a:p>
          <a:p>
            <a:pPr marL="0" indent="0">
              <a:buNone/>
            </a:pPr>
            <a:r>
              <a:rPr lang="sv-SE" sz="2000" b="1" dirty="0"/>
              <a:t>Krav på fotografi</a:t>
            </a:r>
          </a:p>
          <a:p>
            <a:r>
              <a:rPr lang="sv-SE" sz="2000" dirty="0"/>
              <a:t>Filtypen: jpg/jpeg</a:t>
            </a:r>
          </a:p>
          <a:p>
            <a:r>
              <a:rPr lang="sv-SE" sz="2000" dirty="0"/>
              <a:t>Befintliga fotoregler gäller</a:t>
            </a:r>
          </a:p>
          <a:p>
            <a:pPr marL="0" indent="0">
              <a:buNone/>
            </a:pPr>
            <a:endParaRPr lang="sv-SE" sz="2000" dirty="0"/>
          </a:p>
        </p:txBody>
      </p:sp>
      <p:pic>
        <p:nvPicPr>
          <p:cNvPr id="6" name="Bildobjekt 5">
            <a:extLst>
              <a:ext uri="{FF2B5EF4-FFF2-40B4-BE49-F238E27FC236}">
                <a16:creationId xmlns:a16="http://schemas.microsoft.com/office/drawing/2014/main" id="{84C9FAA2-0227-4E2F-9B64-13EAB122D732}"/>
              </a:ext>
            </a:extLst>
          </p:cNvPr>
          <p:cNvPicPr>
            <a:picLocks noChangeAspect="1"/>
          </p:cNvPicPr>
          <p:nvPr/>
        </p:nvPicPr>
        <p:blipFill>
          <a:blip r:embed="rId3"/>
          <a:stretch>
            <a:fillRect/>
          </a:stretch>
        </p:blipFill>
        <p:spPr>
          <a:xfrm>
            <a:off x="7682023" y="2219481"/>
            <a:ext cx="3587109" cy="3814552"/>
          </a:xfrm>
          <a:prstGeom prst="rect">
            <a:avLst/>
          </a:prstGeom>
        </p:spPr>
      </p:pic>
      <p:cxnSp>
        <p:nvCxnSpPr>
          <p:cNvPr id="10" name="Rak pilkoppling 9">
            <a:extLst>
              <a:ext uri="{FF2B5EF4-FFF2-40B4-BE49-F238E27FC236}">
                <a16:creationId xmlns:a16="http://schemas.microsoft.com/office/drawing/2014/main" id="{93046313-B5E2-4462-A7A3-B1564ED06F45}"/>
              </a:ext>
            </a:extLst>
          </p:cNvPr>
          <p:cNvCxnSpPr/>
          <p:nvPr/>
        </p:nvCxnSpPr>
        <p:spPr>
          <a:xfrm>
            <a:off x="5425629" y="4485081"/>
            <a:ext cx="23111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012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68545"/>
            <a:ext cx="10346267" cy="812286"/>
          </a:xfrm>
        </p:spPr>
        <p:txBody>
          <a:bodyPr/>
          <a:lstStyle/>
          <a:p>
            <a:r>
              <a:rPr lang="sv-SE" dirty="0"/>
              <a:t>Uppdatera SITHS eID </a:t>
            </a:r>
          </a:p>
        </p:txBody>
      </p:sp>
      <p:pic>
        <p:nvPicPr>
          <p:cNvPr id="4" name="Bildobjekt 3">
            <a:extLst>
              <a:ext uri="{FF2B5EF4-FFF2-40B4-BE49-F238E27FC236}">
                <a16:creationId xmlns:a16="http://schemas.microsoft.com/office/drawing/2014/main" id="{8D104153-EC1A-FAE4-301C-3953D3E978B9}"/>
              </a:ext>
            </a:extLst>
          </p:cNvPr>
          <p:cNvPicPr>
            <a:picLocks noChangeAspect="1"/>
          </p:cNvPicPr>
          <p:nvPr/>
        </p:nvPicPr>
        <p:blipFill>
          <a:blip r:embed="rId3"/>
          <a:stretch>
            <a:fillRect/>
          </a:stretch>
        </p:blipFill>
        <p:spPr>
          <a:xfrm>
            <a:off x="1988464" y="811303"/>
            <a:ext cx="8215072" cy="5235394"/>
          </a:xfrm>
          <a:prstGeom prst="rect">
            <a:avLst/>
          </a:prstGeom>
        </p:spPr>
      </p:pic>
    </p:spTree>
    <p:extLst>
      <p:ext uri="{BB962C8B-B14F-4D97-AF65-F5344CB8AC3E}">
        <p14:creationId xmlns:p14="http://schemas.microsoft.com/office/powerpoint/2010/main" val="4240448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596295" y="179431"/>
            <a:ext cx="10346267" cy="812286"/>
          </a:xfrm>
        </p:spPr>
        <p:txBody>
          <a:bodyPr/>
          <a:lstStyle/>
          <a:p>
            <a:r>
              <a:rPr lang="sv-SE" dirty="0"/>
              <a:t>Uppdatera SITHS eID </a:t>
            </a:r>
          </a:p>
        </p:txBody>
      </p:sp>
      <p:pic>
        <p:nvPicPr>
          <p:cNvPr id="4" name="Bildobjekt 3">
            <a:extLst>
              <a:ext uri="{FF2B5EF4-FFF2-40B4-BE49-F238E27FC236}">
                <a16:creationId xmlns:a16="http://schemas.microsoft.com/office/drawing/2014/main" id="{A4CEBAAF-7327-B73A-049B-A7D45162EFF6}"/>
              </a:ext>
            </a:extLst>
          </p:cNvPr>
          <p:cNvPicPr>
            <a:picLocks noChangeAspect="1"/>
          </p:cNvPicPr>
          <p:nvPr/>
        </p:nvPicPr>
        <p:blipFill>
          <a:blip r:embed="rId3"/>
          <a:stretch>
            <a:fillRect/>
          </a:stretch>
        </p:blipFill>
        <p:spPr>
          <a:xfrm>
            <a:off x="438336" y="991717"/>
            <a:ext cx="8245555" cy="5563082"/>
          </a:xfrm>
          <a:prstGeom prst="rect">
            <a:avLst/>
          </a:prstGeom>
        </p:spPr>
      </p:pic>
      <p:pic>
        <p:nvPicPr>
          <p:cNvPr id="6" name="Bildobjekt 5">
            <a:extLst>
              <a:ext uri="{FF2B5EF4-FFF2-40B4-BE49-F238E27FC236}">
                <a16:creationId xmlns:a16="http://schemas.microsoft.com/office/drawing/2014/main" id="{B9BE9B17-A522-C557-E768-6F7077068878}"/>
              </a:ext>
            </a:extLst>
          </p:cNvPr>
          <p:cNvPicPr>
            <a:picLocks noChangeAspect="1"/>
          </p:cNvPicPr>
          <p:nvPr/>
        </p:nvPicPr>
        <p:blipFill>
          <a:blip r:embed="rId4"/>
          <a:stretch>
            <a:fillRect/>
          </a:stretch>
        </p:blipFill>
        <p:spPr>
          <a:xfrm>
            <a:off x="9356301" y="1513116"/>
            <a:ext cx="2211194" cy="3287486"/>
          </a:xfrm>
          <a:prstGeom prst="rect">
            <a:avLst/>
          </a:prstGeom>
        </p:spPr>
      </p:pic>
      <p:cxnSp>
        <p:nvCxnSpPr>
          <p:cNvPr id="7" name="Rak pilkoppling 6">
            <a:extLst>
              <a:ext uri="{FF2B5EF4-FFF2-40B4-BE49-F238E27FC236}">
                <a16:creationId xmlns:a16="http://schemas.microsoft.com/office/drawing/2014/main" id="{C3BFA290-81F7-3412-A422-F5311541FC3E}"/>
              </a:ext>
            </a:extLst>
          </p:cNvPr>
          <p:cNvCxnSpPr>
            <a:cxnSpLocks/>
          </p:cNvCxnSpPr>
          <p:nvPr/>
        </p:nvCxnSpPr>
        <p:spPr>
          <a:xfrm flipV="1">
            <a:off x="3331028" y="5497286"/>
            <a:ext cx="0" cy="6204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22F7A8F0-5640-D2E5-F2EF-502B1C51BAB1}"/>
              </a:ext>
            </a:extLst>
          </p:cNvPr>
          <p:cNvCxnSpPr>
            <a:cxnSpLocks/>
          </p:cNvCxnSpPr>
          <p:nvPr/>
        </p:nvCxnSpPr>
        <p:spPr>
          <a:xfrm flipV="1">
            <a:off x="8683891" y="5138057"/>
            <a:ext cx="1080595" cy="1153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84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Uppdatera SITHS eID </a:t>
            </a:r>
          </a:p>
        </p:txBody>
      </p:sp>
      <p:pic>
        <p:nvPicPr>
          <p:cNvPr id="4" name="Bildobjekt 3">
            <a:extLst>
              <a:ext uri="{FF2B5EF4-FFF2-40B4-BE49-F238E27FC236}">
                <a16:creationId xmlns:a16="http://schemas.microsoft.com/office/drawing/2014/main" id="{E25170AC-A52F-7165-195A-D3A57E82F27E}"/>
              </a:ext>
            </a:extLst>
          </p:cNvPr>
          <p:cNvPicPr>
            <a:picLocks noChangeAspect="1"/>
          </p:cNvPicPr>
          <p:nvPr/>
        </p:nvPicPr>
        <p:blipFill>
          <a:blip r:embed="rId3"/>
          <a:stretch>
            <a:fillRect/>
          </a:stretch>
        </p:blipFill>
        <p:spPr>
          <a:xfrm>
            <a:off x="893271" y="766223"/>
            <a:ext cx="9611444" cy="5830519"/>
          </a:xfrm>
          <a:prstGeom prst="rect">
            <a:avLst/>
          </a:prstGeom>
        </p:spPr>
      </p:pic>
    </p:spTree>
    <p:extLst>
      <p:ext uri="{BB962C8B-B14F-4D97-AF65-F5344CB8AC3E}">
        <p14:creationId xmlns:p14="http://schemas.microsoft.com/office/powerpoint/2010/main" val="1399046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835781" y="495117"/>
            <a:ext cx="10346267" cy="812286"/>
          </a:xfrm>
        </p:spPr>
        <p:txBody>
          <a:bodyPr/>
          <a:lstStyle/>
          <a:p>
            <a:r>
              <a:rPr lang="sv-SE" dirty="0"/>
              <a:t>Uppdatera SITHS eID </a:t>
            </a:r>
          </a:p>
        </p:txBody>
      </p:sp>
      <p:pic>
        <p:nvPicPr>
          <p:cNvPr id="5" name="Bildobjekt 4">
            <a:extLst>
              <a:ext uri="{FF2B5EF4-FFF2-40B4-BE49-F238E27FC236}">
                <a16:creationId xmlns:a16="http://schemas.microsoft.com/office/drawing/2014/main" id="{09F526B7-559B-D7DB-ACC8-0FB2A2A8EE70}"/>
              </a:ext>
            </a:extLst>
          </p:cNvPr>
          <p:cNvPicPr>
            <a:picLocks noChangeAspect="1"/>
          </p:cNvPicPr>
          <p:nvPr/>
        </p:nvPicPr>
        <p:blipFill>
          <a:blip r:embed="rId3"/>
          <a:stretch>
            <a:fillRect/>
          </a:stretch>
        </p:blipFill>
        <p:spPr>
          <a:xfrm>
            <a:off x="835781" y="1545073"/>
            <a:ext cx="10856735" cy="4213469"/>
          </a:xfrm>
          <a:prstGeom prst="rect">
            <a:avLst/>
          </a:prstGeom>
        </p:spPr>
      </p:pic>
    </p:spTree>
    <p:extLst>
      <p:ext uri="{BB962C8B-B14F-4D97-AF65-F5344CB8AC3E}">
        <p14:creationId xmlns:p14="http://schemas.microsoft.com/office/powerpoint/2010/main" val="2059894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uppdaterat SITHS eID på Mina sidor </a:t>
            </a:r>
          </a:p>
        </p:txBody>
      </p:sp>
      <p:pic>
        <p:nvPicPr>
          <p:cNvPr id="5" name="Bildobjekt 4">
            <a:extLst>
              <a:ext uri="{FF2B5EF4-FFF2-40B4-BE49-F238E27FC236}">
                <a16:creationId xmlns:a16="http://schemas.microsoft.com/office/drawing/2014/main" id="{5E4727C7-337D-97B0-4252-A3BFFD1BE1E5}"/>
              </a:ext>
            </a:extLst>
          </p:cNvPr>
          <p:cNvPicPr>
            <a:picLocks noChangeAspect="1"/>
          </p:cNvPicPr>
          <p:nvPr/>
        </p:nvPicPr>
        <p:blipFill>
          <a:blip r:embed="rId3"/>
          <a:stretch>
            <a:fillRect/>
          </a:stretch>
        </p:blipFill>
        <p:spPr>
          <a:xfrm>
            <a:off x="982537" y="781873"/>
            <a:ext cx="9685463" cy="5607753"/>
          </a:xfrm>
          <a:prstGeom prst="rect">
            <a:avLst/>
          </a:prstGeom>
        </p:spPr>
      </p:pic>
      <p:cxnSp>
        <p:nvCxnSpPr>
          <p:cNvPr id="6" name="Rak pilkoppling 5">
            <a:extLst>
              <a:ext uri="{FF2B5EF4-FFF2-40B4-BE49-F238E27FC236}">
                <a16:creationId xmlns:a16="http://schemas.microsoft.com/office/drawing/2014/main" id="{08FD5E10-3C65-1208-07C6-3B39CD6BAF9E}"/>
              </a:ext>
            </a:extLst>
          </p:cNvPr>
          <p:cNvCxnSpPr>
            <a:cxnSpLocks/>
          </p:cNvCxnSpPr>
          <p:nvPr/>
        </p:nvCxnSpPr>
        <p:spPr>
          <a:xfrm>
            <a:off x="4386942" y="3516086"/>
            <a:ext cx="772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865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uppdaterat SITHS eID på Mina sidor </a:t>
            </a:r>
          </a:p>
        </p:txBody>
      </p:sp>
      <p:pic>
        <p:nvPicPr>
          <p:cNvPr id="4" name="Bildobjekt 3">
            <a:extLst>
              <a:ext uri="{FF2B5EF4-FFF2-40B4-BE49-F238E27FC236}">
                <a16:creationId xmlns:a16="http://schemas.microsoft.com/office/drawing/2014/main" id="{91AB1B9A-CDE6-6226-1FD6-C203B0DE25B3}"/>
              </a:ext>
            </a:extLst>
          </p:cNvPr>
          <p:cNvPicPr>
            <a:picLocks noChangeAspect="1"/>
          </p:cNvPicPr>
          <p:nvPr/>
        </p:nvPicPr>
        <p:blipFill>
          <a:blip r:embed="rId3"/>
          <a:stretch>
            <a:fillRect/>
          </a:stretch>
        </p:blipFill>
        <p:spPr>
          <a:xfrm>
            <a:off x="1252032" y="608642"/>
            <a:ext cx="8828139" cy="6249358"/>
          </a:xfrm>
          <a:prstGeom prst="rect">
            <a:avLst/>
          </a:prstGeom>
        </p:spPr>
      </p:pic>
      <p:cxnSp>
        <p:nvCxnSpPr>
          <p:cNvPr id="7" name="Rak pilkoppling 6">
            <a:extLst>
              <a:ext uri="{FF2B5EF4-FFF2-40B4-BE49-F238E27FC236}">
                <a16:creationId xmlns:a16="http://schemas.microsoft.com/office/drawing/2014/main" id="{71572701-FD7D-5D4A-BE65-780E26799EA2}"/>
              </a:ext>
            </a:extLst>
          </p:cNvPr>
          <p:cNvCxnSpPr>
            <a:cxnSpLocks/>
          </p:cNvCxnSpPr>
          <p:nvPr/>
        </p:nvCxnSpPr>
        <p:spPr>
          <a:xfrm flipV="1">
            <a:off x="8327571" y="5627915"/>
            <a:ext cx="0" cy="4572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048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uppdaterat SITHS eID på Mina sidor </a:t>
            </a:r>
          </a:p>
        </p:txBody>
      </p:sp>
      <p:pic>
        <p:nvPicPr>
          <p:cNvPr id="4" name="Bildobjekt 3">
            <a:extLst>
              <a:ext uri="{FF2B5EF4-FFF2-40B4-BE49-F238E27FC236}">
                <a16:creationId xmlns:a16="http://schemas.microsoft.com/office/drawing/2014/main" id="{45430140-7789-71CF-43EB-D556CFD58296}"/>
              </a:ext>
            </a:extLst>
          </p:cNvPr>
          <p:cNvPicPr>
            <a:picLocks noChangeAspect="1"/>
          </p:cNvPicPr>
          <p:nvPr/>
        </p:nvPicPr>
        <p:blipFill>
          <a:blip r:embed="rId3"/>
          <a:stretch>
            <a:fillRect/>
          </a:stretch>
        </p:blipFill>
        <p:spPr>
          <a:xfrm>
            <a:off x="922866" y="621319"/>
            <a:ext cx="9732123" cy="6236681"/>
          </a:xfrm>
          <a:prstGeom prst="rect">
            <a:avLst/>
          </a:prstGeom>
        </p:spPr>
      </p:pic>
      <p:cxnSp>
        <p:nvCxnSpPr>
          <p:cNvPr id="5" name="Rak pilkoppling 4">
            <a:extLst>
              <a:ext uri="{FF2B5EF4-FFF2-40B4-BE49-F238E27FC236}">
                <a16:creationId xmlns:a16="http://schemas.microsoft.com/office/drawing/2014/main" id="{25404004-10C8-BBAB-45C6-F47553DD1A13}"/>
              </a:ext>
            </a:extLst>
          </p:cNvPr>
          <p:cNvCxnSpPr>
            <a:cxnSpLocks/>
          </p:cNvCxnSpPr>
          <p:nvPr/>
        </p:nvCxnSpPr>
        <p:spPr>
          <a:xfrm>
            <a:off x="8360228" y="6542314"/>
            <a:ext cx="7837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504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uppdaterat SITHS eID på Mina sidor </a:t>
            </a:r>
          </a:p>
        </p:txBody>
      </p:sp>
      <p:pic>
        <p:nvPicPr>
          <p:cNvPr id="4" name="Bildobjekt 3">
            <a:extLst>
              <a:ext uri="{FF2B5EF4-FFF2-40B4-BE49-F238E27FC236}">
                <a16:creationId xmlns:a16="http://schemas.microsoft.com/office/drawing/2014/main" id="{D3E787E4-B16F-C0E2-5139-E89FFE4E7F06}"/>
              </a:ext>
            </a:extLst>
          </p:cNvPr>
          <p:cNvPicPr>
            <a:picLocks noChangeAspect="1"/>
          </p:cNvPicPr>
          <p:nvPr/>
        </p:nvPicPr>
        <p:blipFill>
          <a:blip r:embed="rId3"/>
          <a:stretch>
            <a:fillRect/>
          </a:stretch>
        </p:blipFill>
        <p:spPr>
          <a:xfrm>
            <a:off x="807261" y="1018724"/>
            <a:ext cx="9545053" cy="5405195"/>
          </a:xfrm>
          <a:prstGeom prst="rect">
            <a:avLst/>
          </a:prstGeom>
        </p:spPr>
      </p:pic>
    </p:spTree>
    <p:extLst>
      <p:ext uri="{BB962C8B-B14F-4D97-AF65-F5344CB8AC3E}">
        <p14:creationId xmlns:p14="http://schemas.microsoft.com/office/powerpoint/2010/main" val="42511114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uppdaterat SITHS eID på Mina sidor </a:t>
            </a:r>
          </a:p>
        </p:txBody>
      </p:sp>
      <p:pic>
        <p:nvPicPr>
          <p:cNvPr id="4" name="Bildobjekt 3">
            <a:extLst>
              <a:ext uri="{FF2B5EF4-FFF2-40B4-BE49-F238E27FC236}">
                <a16:creationId xmlns:a16="http://schemas.microsoft.com/office/drawing/2014/main" id="{FD9639D9-2ACA-0BB0-1F90-A7E234B62D34}"/>
              </a:ext>
            </a:extLst>
          </p:cNvPr>
          <p:cNvPicPr>
            <a:picLocks noChangeAspect="1"/>
          </p:cNvPicPr>
          <p:nvPr/>
        </p:nvPicPr>
        <p:blipFill>
          <a:blip r:embed="rId3"/>
          <a:stretch>
            <a:fillRect/>
          </a:stretch>
        </p:blipFill>
        <p:spPr>
          <a:xfrm>
            <a:off x="1218797" y="797671"/>
            <a:ext cx="9297206" cy="5806943"/>
          </a:xfrm>
          <a:prstGeom prst="rect">
            <a:avLst/>
          </a:prstGeom>
        </p:spPr>
      </p:pic>
    </p:spTree>
    <p:extLst>
      <p:ext uri="{BB962C8B-B14F-4D97-AF65-F5344CB8AC3E}">
        <p14:creationId xmlns:p14="http://schemas.microsoft.com/office/powerpoint/2010/main" val="21813918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uppdaterat SITHS eID på Mina sidor </a:t>
            </a:r>
          </a:p>
        </p:txBody>
      </p:sp>
      <p:pic>
        <p:nvPicPr>
          <p:cNvPr id="4" name="Bildobjekt 3">
            <a:extLst>
              <a:ext uri="{FF2B5EF4-FFF2-40B4-BE49-F238E27FC236}">
                <a16:creationId xmlns:a16="http://schemas.microsoft.com/office/drawing/2014/main" id="{F2F1AD0F-9E85-BE92-D885-4EFB117B53A5}"/>
              </a:ext>
            </a:extLst>
          </p:cNvPr>
          <p:cNvPicPr>
            <a:picLocks noChangeAspect="1"/>
          </p:cNvPicPr>
          <p:nvPr/>
        </p:nvPicPr>
        <p:blipFill>
          <a:blip r:embed="rId3"/>
          <a:stretch>
            <a:fillRect/>
          </a:stretch>
        </p:blipFill>
        <p:spPr>
          <a:xfrm>
            <a:off x="685800" y="937287"/>
            <a:ext cx="10001504" cy="5534453"/>
          </a:xfrm>
          <a:prstGeom prst="rect">
            <a:avLst/>
          </a:prstGeom>
        </p:spPr>
      </p:pic>
    </p:spTree>
    <p:extLst>
      <p:ext uri="{BB962C8B-B14F-4D97-AF65-F5344CB8AC3E}">
        <p14:creationId xmlns:p14="http://schemas.microsoft.com/office/powerpoint/2010/main" val="160265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584775"/>
          </a:xfrm>
        </p:spPr>
        <p:txBody>
          <a:bodyPr/>
          <a:lstStyle/>
          <a:p>
            <a:r>
              <a:rPr lang="sv-SE"/>
              <a:t>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1769391" y="323369"/>
            <a:ext cx="8653214" cy="6534631"/>
          </a:xfrm>
        </p:spPr>
        <p:txBody>
          <a:bodyPr/>
          <a:lstStyle/>
          <a:p>
            <a:pPr marL="0" indent="0">
              <a:buNone/>
            </a:pPr>
            <a:endParaRPr lang="sv-SE" sz="2000" b="1" dirty="0"/>
          </a:p>
          <a:p>
            <a:pPr marL="0" indent="0">
              <a:buNone/>
            </a:pPr>
            <a:r>
              <a:rPr lang="sv-SE" sz="2000" b="1" dirty="0"/>
              <a:t>Vad visas i SITHS eID Portal?</a:t>
            </a:r>
            <a:endParaRPr lang="sv-SE" sz="2000" dirty="0"/>
          </a:p>
          <a:p>
            <a:r>
              <a:rPr lang="sv-SE" sz="2000" dirty="0"/>
              <a:t>Fotografiet är knutet till personposten</a:t>
            </a:r>
          </a:p>
          <a:p>
            <a:pPr marL="180975" lvl="1" indent="0">
              <a:buNone/>
            </a:pPr>
            <a:r>
              <a:rPr lang="sv-SE" sz="1800" dirty="0"/>
              <a:t>Det innebär att det kan finnas ett fotografi på personen som en annan organisation har laddat upp</a:t>
            </a:r>
          </a:p>
          <a:p>
            <a:r>
              <a:rPr lang="sv-SE" sz="2000" dirty="0"/>
              <a:t>Datum när fotografiet hämtades till SITHS eID Portal</a:t>
            </a:r>
          </a:p>
          <a:p>
            <a:pPr marL="0" indent="0">
              <a:buNone/>
            </a:pPr>
            <a:endParaRPr lang="sv-SE" sz="2000" b="1" dirty="0"/>
          </a:p>
          <a:p>
            <a:pPr marL="0" indent="0">
              <a:buNone/>
            </a:pPr>
            <a:r>
              <a:rPr lang="sv-SE" sz="2000" b="1" dirty="0"/>
              <a:t>Vilken behörighetsroll kan hantera fotografi?</a:t>
            </a:r>
          </a:p>
          <a:p>
            <a:r>
              <a:rPr lang="sv-SE" sz="2000" dirty="0"/>
              <a:t>Krävs minst behörighetsrollen Handläggare</a:t>
            </a:r>
          </a:p>
          <a:p>
            <a:r>
              <a:rPr lang="sv-SE" sz="2000" dirty="0"/>
              <a:t>Fotografier ska  lagras på en behörighetsskyddad lagringsplats där Handläggaren kan hämta fotografiet</a:t>
            </a:r>
          </a:p>
          <a:p>
            <a:endParaRPr lang="sv-SE" sz="2000" dirty="0"/>
          </a:p>
          <a:p>
            <a:pPr marL="0" indent="0">
              <a:buNone/>
            </a:pPr>
            <a:r>
              <a:rPr lang="sv-SE" sz="2000" b="1" dirty="0"/>
              <a:t>Vad kan en Handläggare göra?</a:t>
            </a:r>
          </a:p>
          <a:p>
            <a:r>
              <a:rPr lang="sv-SE" sz="2000" dirty="0"/>
              <a:t>En handläggare kan hämta fotografi från fil</a:t>
            </a:r>
          </a:p>
          <a:p>
            <a:r>
              <a:rPr lang="sv-SE" sz="2000" dirty="0"/>
              <a:t>En handläggare kan ta bort fotografi</a:t>
            </a:r>
          </a:p>
          <a:p>
            <a:pPr marL="0" indent="0">
              <a:buNone/>
            </a:pPr>
            <a:endParaRPr lang="sv-SE" sz="2000" dirty="0"/>
          </a:p>
          <a:p>
            <a:pPr marL="0" indent="0">
              <a:buNone/>
            </a:pPr>
            <a:endParaRPr lang="sv-SE" sz="2000" dirty="0"/>
          </a:p>
        </p:txBody>
      </p:sp>
    </p:spTree>
    <p:extLst>
      <p:ext uri="{BB962C8B-B14F-4D97-AF65-F5344CB8AC3E}">
        <p14:creationId xmlns:p14="http://schemas.microsoft.com/office/powerpoint/2010/main" val="1983693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underskriftscertifikat </a:t>
            </a:r>
          </a:p>
        </p:txBody>
      </p:sp>
      <p:pic>
        <p:nvPicPr>
          <p:cNvPr id="7" name="Bildobjekt 6">
            <a:extLst>
              <a:ext uri="{FF2B5EF4-FFF2-40B4-BE49-F238E27FC236}">
                <a16:creationId xmlns:a16="http://schemas.microsoft.com/office/drawing/2014/main" id="{1DE1FAF4-D0C8-8ACB-B4EC-23199DA007A9}"/>
              </a:ext>
            </a:extLst>
          </p:cNvPr>
          <p:cNvPicPr>
            <a:picLocks noChangeAspect="1"/>
          </p:cNvPicPr>
          <p:nvPr/>
        </p:nvPicPr>
        <p:blipFill>
          <a:blip r:embed="rId3"/>
          <a:stretch>
            <a:fillRect/>
          </a:stretch>
        </p:blipFill>
        <p:spPr>
          <a:xfrm>
            <a:off x="922866" y="937288"/>
            <a:ext cx="10181202" cy="5220152"/>
          </a:xfrm>
          <a:prstGeom prst="rect">
            <a:avLst/>
          </a:prstGeom>
        </p:spPr>
      </p:pic>
      <p:cxnSp>
        <p:nvCxnSpPr>
          <p:cNvPr id="8" name="Rak pilkoppling 7">
            <a:extLst>
              <a:ext uri="{FF2B5EF4-FFF2-40B4-BE49-F238E27FC236}">
                <a16:creationId xmlns:a16="http://schemas.microsoft.com/office/drawing/2014/main" id="{5239351E-D4AE-7C76-C9C1-F75282E8B527}"/>
              </a:ext>
            </a:extLst>
          </p:cNvPr>
          <p:cNvCxnSpPr>
            <a:cxnSpLocks/>
          </p:cNvCxnSpPr>
          <p:nvPr/>
        </p:nvCxnSpPr>
        <p:spPr>
          <a:xfrm>
            <a:off x="838200" y="5301343"/>
            <a:ext cx="7837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930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underskriftscertifikat </a:t>
            </a:r>
          </a:p>
        </p:txBody>
      </p:sp>
      <p:pic>
        <p:nvPicPr>
          <p:cNvPr id="4" name="Bildobjekt 3">
            <a:extLst>
              <a:ext uri="{FF2B5EF4-FFF2-40B4-BE49-F238E27FC236}">
                <a16:creationId xmlns:a16="http://schemas.microsoft.com/office/drawing/2014/main" id="{AC543359-EF1B-2376-82CA-5CB0CDAA176C}"/>
              </a:ext>
            </a:extLst>
          </p:cNvPr>
          <p:cNvPicPr>
            <a:picLocks noChangeAspect="1"/>
          </p:cNvPicPr>
          <p:nvPr/>
        </p:nvPicPr>
        <p:blipFill>
          <a:blip r:embed="rId3"/>
          <a:stretch>
            <a:fillRect/>
          </a:stretch>
        </p:blipFill>
        <p:spPr>
          <a:xfrm>
            <a:off x="1173053" y="772885"/>
            <a:ext cx="8984129" cy="5875843"/>
          </a:xfrm>
          <a:prstGeom prst="rect">
            <a:avLst/>
          </a:prstGeom>
        </p:spPr>
      </p:pic>
      <p:cxnSp>
        <p:nvCxnSpPr>
          <p:cNvPr id="5" name="Rak pilkoppling 4">
            <a:extLst>
              <a:ext uri="{FF2B5EF4-FFF2-40B4-BE49-F238E27FC236}">
                <a16:creationId xmlns:a16="http://schemas.microsoft.com/office/drawing/2014/main" id="{C9D7895D-146B-1542-A203-7AD56FF373EE}"/>
              </a:ext>
            </a:extLst>
          </p:cNvPr>
          <p:cNvCxnSpPr>
            <a:cxnSpLocks/>
          </p:cNvCxnSpPr>
          <p:nvPr/>
        </p:nvCxnSpPr>
        <p:spPr>
          <a:xfrm flipV="1">
            <a:off x="8469085" y="5497286"/>
            <a:ext cx="0" cy="6313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2634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underskriftscertifikat </a:t>
            </a:r>
          </a:p>
        </p:txBody>
      </p:sp>
      <p:pic>
        <p:nvPicPr>
          <p:cNvPr id="4" name="Bildobjekt 3">
            <a:extLst>
              <a:ext uri="{FF2B5EF4-FFF2-40B4-BE49-F238E27FC236}">
                <a16:creationId xmlns:a16="http://schemas.microsoft.com/office/drawing/2014/main" id="{696113AD-ACA7-B9B5-A7C2-57692DCE52CF}"/>
              </a:ext>
            </a:extLst>
          </p:cNvPr>
          <p:cNvPicPr>
            <a:picLocks noChangeAspect="1"/>
          </p:cNvPicPr>
          <p:nvPr/>
        </p:nvPicPr>
        <p:blipFill>
          <a:blip r:embed="rId3"/>
          <a:stretch>
            <a:fillRect/>
          </a:stretch>
        </p:blipFill>
        <p:spPr>
          <a:xfrm>
            <a:off x="696762" y="661232"/>
            <a:ext cx="10265152" cy="5838893"/>
          </a:xfrm>
          <a:prstGeom prst="rect">
            <a:avLst/>
          </a:prstGeom>
        </p:spPr>
      </p:pic>
    </p:spTree>
    <p:extLst>
      <p:ext uri="{BB962C8B-B14F-4D97-AF65-F5344CB8AC3E}">
        <p14:creationId xmlns:p14="http://schemas.microsoft.com/office/powerpoint/2010/main" val="28889671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underskriftscertifikat </a:t>
            </a:r>
          </a:p>
        </p:txBody>
      </p:sp>
      <p:pic>
        <p:nvPicPr>
          <p:cNvPr id="4" name="Bildobjekt 3">
            <a:extLst>
              <a:ext uri="{FF2B5EF4-FFF2-40B4-BE49-F238E27FC236}">
                <a16:creationId xmlns:a16="http://schemas.microsoft.com/office/drawing/2014/main" id="{A6BCAE0A-CA3B-F75F-3B1A-8D8AC42D124E}"/>
              </a:ext>
            </a:extLst>
          </p:cNvPr>
          <p:cNvPicPr>
            <a:picLocks noChangeAspect="1"/>
          </p:cNvPicPr>
          <p:nvPr/>
        </p:nvPicPr>
        <p:blipFill>
          <a:blip r:embed="rId3"/>
          <a:stretch>
            <a:fillRect/>
          </a:stretch>
        </p:blipFill>
        <p:spPr>
          <a:xfrm>
            <a:off x="922866" y="583957"/>
            <a:ext cx="10138251" cy="5575684"/>
          </a:xfrm>
          <a:prstGeom prst="rect">
            <a:avLst/>
          </a:prstGeom>
        </p:spPr>
      </p:pic>
    </p:spTree>
    <p:extLst>
      <p:ext uri="{BB962C8B-B14F-4D97-AF65-F5344CB8AC3E}">
        <p14:creationId xmlns:p14="http://schemas.microsoft.com/office/powerpoint/2010/main" val="9692821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underskriftcertifikat </a:t>
            </a:r>
          </a:p>
        </p:txBody>
      </p:sp>
      <p:pic>
        <p:nvPicPr>
          <p:cNvPr id="4" name="Bildobjekt 3">
            <a:extLst>
              <a:ext uri="{FF2B5EF4-FFF2-40B4-BE49-F238E27FC236}">
                <a16:creationId xmlns:a16="http://schemas.microsoft.com/office/drawing/2014/main" id="{C9B5D742-9272-5D83-75D1-AA45AE5FF938}"/>
              </a:ext>
            </a:extLst>
          </p:cNvPr>
          <p:cNvPicPr>
            <a:picLocks noChangeAspect="1"/>
          </p:cNvPicPr>
          <p:nvPr/>
        </p:nvPicPr>
        <p:blipFill>
          <a:blip r:embed="rId3"/>
          <a:stretch>
            <a:fillRect/>
          </a:stretch>
        </p:blipFill>
        <p:spPr>
          <a:xfrm>
            <a:off x="849175" y="133064"/>
            <a:ext cx="10493649" cy="6591871"/>
          </a:xfrm>
          <a:prstGeom prst="rect">
            <a:avLst/>
          </a:prstGeom>
        </p:spPr>
      </p:pic>
      <p:cxnSp>
        <p:nvCxnSpPr>
          <p:cNvPr id="5" name="Rak pilkoppling 4">
            <a:extLst>
              <a:ext uri="{FF2B5EF4-FFF2-40B4-BE49-F238E27FC236}">
                <a16:creationId xmlns:a16="http://schemas.microsoft.com/office/drawing/2014/main" id="{33CAE337-E15A-08BA-908E-3E9D68A78E6B}"/>
              </a:ext>
            </a:extLst>
          </p:cNvPr>
          <p:cNvCxnSpPr>
            <a:cxnSpLocks/>
          </p:cNvCxnSpPr>
          <p:nvPr/>
        </p:nvCxnSpPr>
        <p:spPr>
          <a:xfrm flipV="1">
            <a:off x="7326085" y="5225143"/>
            <a:ext cx="0" cy="6313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4537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1BDFC4-EF73-9475-6225-03495B0C890F}"/>
              </a:ext>
            </a:extLst>
          </p:cNvPr>
          <p:cNvSpPr>
            <a:spLocks noGrp="1"/>
          </p:cNvSpPr>
          <p:nvPr>
            <p:ph type="title"/>
          </p:nvPr>
        </p:nvSpPr>
        <p:spPr>
          <a:xfrm>
            <a:off x="922866" y="125002"/>
            <a:ext cx="10346267" cy="812286"/>
          </a:xfrm>
        </p:spPr>
        <p:txBody>
          <a:bodyPr/>
          <a:lstStyle/>
          <a:p>
            <a:r>
              <a:rPr lang="sv-SE" dirty="0"/>
              <a:t>Hämta underskriftscertifikat </a:t>
            </a:r>
          </a:p>
        </p:txBody>
      </p:sp>
      <p:pic>
        <p:nvPicPr>
          <p:cNvPr id="6" name="Bildobjekt 5">
            <a:extLst>
              <a:ext uri="{FF2B5EF4-FFF2-40B4-BE49-F238E27FC236}">
                <a16:creationId xmlns:a16="http://schemas.microsoft.com/office/drawing/2014/main" id="{6C102AD9-2546-C210-9095-423A591D8B83}"/>
              </a:ext>
            </a:extLst>
          </p:cNvPr>
          <p:cNvPicPr>
            <a:picLocks noChangeAspect="1"/>
          </p:cNvPicPr>
          <p:nvPr/>
        </p:nvPicPr>
        <p:blipFill>
          <a:blip r:embed="rId3"/>
          <a:stretch>
            <a:fillRect/>
          </a:stretch>
        </p:blipFill>
        <p:spPr>
          <a:xfrm>
            <a:off x="1690208" y="670024"/>
            <a:ext cx="7940728" cy="6187976"/>
          </a:xfrm>
          <a:prstGeom prst="rect">
            <a:avLst/>
          </a:prstGeom>
        </p:spPr>
      </p:pic>
      <p:cxnSp>
        <p:nvCxnSpPr>
          <p:cNvPr id="5" name="Rak pilkoppling 4">
            <a:extLst>
              <a:ext uri="{FF2B5EF4-FFF2-40B4-BE49-F238E27FC236}">
                <a16:creationId xmlns:a16="http://schemas.microsoft.com/office/drawing/2014/main" id="{33CAE337-E15A-08BA-908E-3E9D68A78E6B}"/>
              </a:ext>
            </a:extLst>
          </p:cNvPr>
          <p:cNvCxnSpPr>
            <a:cxnSpLocks/>
          </p:cNvCxnSpPr>
          <p:nvPr/>
        </p:nvCxnSpPr>
        <p:spPr>
          <a:xfrm flipV="1">
            <a:off x="6574970" y="5900057"/>
            <a:ext cx="0" cy="6313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74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06349"/>
            <a:ext cx="10346267" cy="640141"/>
          </a:xfrm>
        </p:spPr>
        <p:txBody>
          <a:bodyPr/>
          <a:lstStyle/>
          <a:p>
            <a:r>
              <a:rPr lang="sv-SE" dirty="0"/>
              <a:t>Historik för bärare</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59835" y="649425"/>
            <a:ext cx="8641709" cy="640142"/>
          </a:xfrm>
        </p:spPr>
        <p:txBody>
          <a:bodyPr/>
          <a:lstStyle/>
          <a:p>
            <a:endParaRPr lang="sv-SE" dirty="0"/>
          </a:p>
          <a:p>
            <a:pPr marL="180975" lvl="1" indent="0">
              <a:buNone/>
            </a:pPr>
            <a:r>
              <a:rPr lang="sv-SE" b="1" dirty="0"/>
              <a:t>	</a:t>
            </a:r>
            <a:r>
              <a:rPr lang="sv-SE" sz="1600" dirty="0"/>
              <a:t>I nuvarande lösningen finns Korthistorik som är åtkomlig via Statistik och loggar</a:t>
            </a:r>
          </a:p>
          <a:p>
            <a:pPr marL="180975" lvl="1" indent="0">
              <a:buNone/>
            </a:pPr>
            <a:endParaRPr lang="sv-SE" sz="1600" dirty="0"/>
          </a:p>
          <a:p>
            <a:pPr marL="180975" lvl="1" indent="0">
              <a:buNone/>
            </a:pPr>
            <a:endParaRPr lang="sv-SE" sz="1600" dirty="0"/>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sp>
        <p:nvSpPr>
          <p:cNvPr id="25" name="Rektangel 24">
            <a:extLst>
              <a:ext uri="{FF2B5EF4-FFF2-40B4-BE49-F238E27FC236}">
                <a16:creationId xmlns:a16="http://schemas.microsoft.com/office/drawing/2014/main" id="{2D140B08-8B59-4FC5-8515-1E943D4C9BEA}"/>
              </a:ext>
            </a:extLst>
          </p:cNvPr>
          <p:cNvSpPr/>
          <p:nvPr/>
        </p:nvSpPr>
        <p:spPr>
          <a:xfrm>
            <a:off x="9286875" y="4410075"/>
            <a:ext cx="1982258"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a:p>
        </p:txBody>
      </p:sp>
      <p:sp>
        <p:nvSpPr>
          <p:cNvPr id="5" name="AutoShape 4">
            <a:extLst>
              <a:ext uri="{FF2B5EF4-FFF2-40B4-BE49-F238E27FC236}">
                <a16:creationId xmlns:a16="http://schemas.microsoft.com/office/drawing/2014/main" id="{F95CCE27-4470-42D5-8A6B-8BCA2E04A2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AutoShape 6">
            <a:extLst>
              <a:ext uri="{FF2B5EF4-FFF2-40B4-BE49-F238E27FC236}">
                <a16:creationId xmlns:a16="http://schemas.microsoft.com/office/drawing/2014/main" id="{2289C3E6-8F07-4260-9B29-0B1DF23A3F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8">
            <a:extLst>
              <a:ext uri="{FF2B5EF4-FFF2-40B4-BE49-F238E27FC236}">
                <a16:creationId xmlns:a16="http://schemas.microsoft.com/office/drawing/2014/main" id="{B5D9D739-C393-4891-ADAD-8ADA0735E1F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7" name="Bildobjekt 16">
            <a:extLst>
              <a:ext uri="{FF2B5EF4-FFF2-40B4-BE49-F238E27FC236}">
                <a16:creationId xmlns:a16="http://schemas.microsoft.com/office/drawing/2014/main" id="{5529DC24-E69A-4EBA-94DB-D72529858808}"/>
              </a:ext>
            </a:extLst>
          </p:cNvPr>
          <p:cNvPicPr>
            <a:picLocks noChangeAspect="1"/>
          </p:cNvPicPr>
          <p:nvPr/>
        </p:nvPicPr>
        <p:blipFill>
          <a:blip r:embed="rId3"/>
          <a:stretch>
            <a:fillRect/>
          </a:stretch>
        </p:blipFill>
        <p:spPr>
          <a:xfrm>
            <a:off x="1091665" y="1365767"/>
            <a:ext cx="9703869" cy="5187348"/>
          </a:xfrm>
          <a:prstGeom prst="rect">
            <a:avLst/>
          </a:prstGeom>
        </p:spPr>
      </p:pic>
    </p:spTree>
    <p:extLst>
      <p:ext uri="{BB962C8B-B14F-4D97-AF65-F5344CB8AC3E}">
        <p14:creationId xmlns:p14="http://schemas.microsoft.com/office/powerpoint/2010/main" val="14617914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674552"/>
            <a:ext cx="10346267" cy="640141"/>
          </a:xfrm>
        </p:spPr>
        <p:txBody>
          <a:bodyPr/>
          <a:lstStyle/>
          <a:p>
            <a:r>
              <a:rPr lang="sv-SE" dirty="0"/>
              <a:t>Historik för bärare</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480732" y="1505595"/>
            <a:ext cx="7230534" cy="3690999"/>
          </a:xfrm>
        </p:spPr>
        <p:txBody>
          <a:bodyPr/>
          <a:lstStyle/>
          <a:p>
            <a:endParaRPr lang="sv-SE" dirty="0"/>
          </a:p>
          <a:p>
            <a:pPr marL="180975" lvl="1" indent="0">
              <a:buNone/>
            </a:pPr>
            <a:r>
              <a:rPr lang="sv-SE" sz="1600" dirty="0"/>
              <a:t>I SITHS eID Portal får vi </a:t>
            </a:r>
            <a:r>
              <a:rPr lang="sv-SE" sz="1600" b="1" dirty="0"/>
              <a:t>Historik för bärare</a:t>
            </a:r>
          </a:p>
          <a:p>
            <a:pPr marL="180975" lvl="1" indent="0">
              <a:buNone/>
            </a:pPr>
            <a:endParaRPr lang="sv-SE" sz="1600" b="1" dirty="0"/>
          </a:p>
          <a:p>
            <a:pPr lvl="1"/>
            <a:r>
              <a:rPr lang="sv-SE" sz="1600" dirty="0"/>
              <a:t>Historiken nås från i personvyn </a:t>
            </a:r>
          </a:p>
          <a:p>
            <a:pPr lvl="1"/>
            <a:r>
              <a:rPr lang="sv-SE" sz="1600" dirty="0"/>
              <a:t>På varje bärare finns funktionen </a:t>
            </a:r>
            <a:r>
              <a:rPr lang="sv-SE" sz="1600" i="1" dirty="0"/>
              <a:t>Historik</a:t>
            </a:r>
          </a:p>
          <a:p>
            <a:pPr lvl="1"/>
            <a:r>
              <a:rPr lang="sv-SE" sz="1600" dirty="0"/>
              <a:t>Visar händelser som skett under bärarens livscykel </a:t>
            </a:r>
          </a:p>
          <a:p>
            <a:pPr lvl="1"/>
            <a:r>
              <a:rPr lang="sv-SE" sz="1600" dirty="0"/>
              <a:t>Krävs minst behörighetsrollen </a:t>
            </a:r>
            <a:r>
              <a:rPr lang="sv-SE" sz="1600" i="1" dirty="0"/>
              <a:t>Läs </a:t>
            </a:r>
          </a:p>
          <a:p>
            <a:pPr marL="180975" lvl="1" indent="0">
              <a:buNone/>
            </a:pPr>
            <a:endParaRPr lang="sv-SE" sz="1600" dirty="0"/>
          </a:p>
          <a:p>
            <a:pPr marL="180975" lvl="1" indent="0">
              <a:buNone/>
            </a:pPr>
            <a:endParaRPr lang="sv-SE" sz="1600" dirty="0"/>
          </a:p>
          <a:p>
            <a:pPr marL="180975" lvl="1" indent="0">
              <a:buNone/>
            </a:pPr>
            <a:endParaRPr lang="sv-SE" sz="1600" dirty="0"/>
          </a:p>
          <a:p>
            <a:pPr marL="180975" lvl="1" indent="0">
              <a:buNone/>
            </a:pPr>
            <a:endParaRPr lang="sv-SE" sz="1600" dirty="0"/>
          </a:p>
          <a:p>
            <a:pPr marL="180975" lvl="1" indent="0">
              <a:buNone/>
            </a:pPr>
            <a:endParaRPr lang="sv-SE" sz="1600" dirty="0"/>
          </a:p>
          <a:p>
            <a:pPr marL="180975" lvl="1" indent="0">
              <a:buNone/>
            </a:pPr>
            <a:endParaRPr lang="sv-SE" sz="1600" dirty="0"/>
          </a:p>
        </p:txBody>
      </p:sp>
      <p:sp>
        <p:nvSpPr>
          <p:cNvPr id="5" name="AutoShape 4">
            <a:extLst>
              <a:ext uri="{FF2B5EF4-FFF2-40B4-BE49-F238E27FC236}">
                <a16:creationId xmlns:a16="http://schemas.microsoft.com/office/drawing/2014/main" id="{F95CCE27-4470-42D5-8A6B-8BCA2E04A2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AutoShape 6">
            <a:extLst>
              <a:ext uri="{FF2B5EF4-FFF2-40B4-BE49-F238E27FC236}">
                <a16:creationId xmlns:a16="http://schemas.microsoft.com/office/drawing/2014/main" id="{2289C3E6-8F07-4260-9B29-0B1DF23A3F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18248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C6DF2D-68A6-9AAF-762D-EF07705E76EF}"/>
              </a:ext>
            </a:extLst>
          </p:cNvPr>
          <p:cNvSpPr>
            <a:spLocks noGrp="1"/>
          </p:cNvSpPr>
          <p:nvPr>
            <p:ph type="title"/>
          </p:nvPr>
        </p:nvSpPr>
        <p:spPr>
          <a:xfrm>
            <a:off x="922867" y="669288"/>
            <a:ext cx="10346267" cy="508348"/>
          </a:xfrm>
        </p:spPr>
        <p:txBody>
          <a:bodyPr/>
          <a:lstStyle/>
          <a:p>
            <a:r>
              <a:rPr lang="sv-SE" dirty="0"/>
              <a:t>Historik för bärare</a:t>
            </a:r>
          </a:p>
        </p:txBody>
      </p:sp>
      <p:pic>
        <p:nvPicPr>
          <p:cNvPr id="4" name="Bildobjekt 3">
            <a:extLst>
              <a:ext uri="{FF2B5EF4-FFF2-40B4-BE49-F238E27FC236}">
                <a16:creationId xmlns:a16="http://schemas.microsoft.com/office/drawing/2014/main" id="{1C653F66-3BDF-154E-D9ED-F14A19F7AAE7}"/>
              </a:ext>
            </a:extLst>
          </p:cNvPr>
          <p:cNvPicPr>
            <a:picLocks noChangeAspect="1"/>
          </p:cNvPicPr>
          <p:nvPr/>
        </p:nvPicPr>
        <p:blipFill>
          <a:blip r:embed="rId3"/>
          <a:stretch>
            <a:fillRect/>
          </a:stretch>
        </p:blipFill>
        <p:spPr>
          <a:xfrm>
            <a:off x="922866" y="1177637"/>
            <a:ext cx="7937116" cy="5548894"/>
          </a:xfrm>
          <a:prstGeom prst="rect">
            <a:avLst/>
          </a:prstGeom>
        </p:spPr>
      </p:pic>
      <p:cxnSp>
        <p:nvCxnSpPr>
          <p:cNvPr id="5" name="Rak pilkoppling 4">
            <a:extLst>
              <a:ext uri="{FF2B5EF4-FFF2-40B4-BE49-F238E27FC236}">
                <a16:creationId xmlns:a16="http://schemas.microsoft.com/office/drawing/2014/main" id="{18A8E622-88B4-E9F5-912D-56554E2E8903}"/>
              </a:ext>
            </a:extLst>
          </p:cNvPr>
          <p:cNvCxnSpPr>
            <a:cxnSpLocks/>
          </p:cNvCxnSpPr>
          <p:nvPr/>
        </p:nvCxnSpPr>
        <p:spPr>
          <a:xfrm flipH="1">
            <a:off x="7599033" y="5932566"/>
            <a:ext cx="70208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0790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C6DF2D-68A6-9AAF-762D-EF07705E76EF}"/>
              </a:ext>
            </a:extLst>
          </p:cNvPr>
          <p:cNvSpPr>
            <a:spLocks noGrp="1"/>
          </p:cNvSpPr>
          <p:nvPr>
            <p:ph type="title"/>
          </p:nvPr>
        </p:nvSpPr>
        <p:spPr>
          <a:xfrm>
            <a:off x="922866" y="367838"/>
            <a:ext cx="10346267" cy="508348"/>
          </a:xfrm>
        </p:spPr>
        <p:txBody>
          <a:bodyPr/>
          <a:lstStyle/>
          <a:p>
            <a:r>
              <a:rPr lang="sv-SE" dirty="0"/>
              <a:t>Historik för bärare</a:t>
            </a:r>
          </a:p>
        </p:txBody>
      </p:sp>
      <p:pic>
        <p:nvPicPr>
          <p:cNvPr id="6" name="Bildobjekt 5">
            <a:extLst>
              <a:ext uri="{FF2B5EF4-FFF2-40B4-BE49-F238E27FC236}">
                <a16:creationId xmlns:a16="http://schemas.microsoft.com/office/drawing/2014/main" id="{9CEFC162-AF5A-0C53-1C99-27D5AC298CA2}"/>
              </a:ext>
            </a:extLst>
          </p:cNvPr>
          <p:cNvPicPr>
            <a:picLocks noChangeAspect="1"/>
          </p:cNvPicPr>
          <p:nvPr/>
        </p:nvPicPr>
        <p:blipFill>
          <a:blip r:embed="rId3"/>
          <a:stretch>
            <a:fillRect/>
          </a:stretch>
        </p:blipFill>
        <p:spPr>
          <a:xfrm>
            <a:off x="922866" y="885758"/>
            <a:ext cx="8151860" cy="5604404"/>
          </a:xfrm>
          <a:prstGeom prst="rect">
            <a:avLst/>
          </a:prstGeom>
        </p:spPr>
      </p:pic>
    </p:spTree>
    <p:extLst>
      <p:ext uri="{BB962C8B-B14F-4D97-AF65-F5344CB8AC3E}">
        <p14:creationId xmlns:p14="http://schemas.microsoft.com/office/powerpoint/2010/main" val="2765708983"/>
      </p:ext>
    </p:extLst>
  </p:cSld>
  <p:clrMapOvr>
    <a:masterClrMapping/>
  </p:clrMapOvr>
</p:sld>
</file>

<file path=ppt/theme/theme1.xml><?xml version="1.0" encoding="utf-8"?>
<a:theme xmlns:a="http://schemas.openxmlformats.org/drawingml/2006/main" name="Inera">
  <a:themeElements>
    <a:clrScheme name="Inera Färg">
      <a:dk1>
        <a:srgbClr val="353636"/>
      </a:dk1>
      <a:lt1>
        <a:sysClr val="window" lastClr="FFFFFF"/>
      </a:lt1>
      <a:dk2>
        <a:srgbClr val="7E2A4C"/>
      </a:dk2>
      <a:lt2>
        <a:srgbClr val="F9F6F1"/>
      </a:lt2>
      <a:accent1>
        <a:srgbClr val="A33662"/>
      </a:accent1>
      <a:accent2>
        <a:srgbClr val="E7DAC5"/>
      </a:accent2>
      <a:accent3>
        <a:srgbClr val="305A47"/>
      </a:accent3>
      <a:accent4>
        <a:srgbClr val="AFD4C4"/>
      </a:accent4>
      <a:accent5>
        <a:srgbClr val="0CB0C6"/>
      </a:accent5>
      <a:accent6>
        <a:srgbClr val="FF9517"/>
      </a:accent6>
      <a:hlink>
        <a:srgbClr val="305A47"/>
      </a:hlink>
      <a:folHlink>
        <a:srgbClr val="AFD4C4"/>
      </a:folHlink>
    </a:clrScheme>
    <a:fontScheme name="Inera Teckensnitt">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err="1" smtClean="0"/>
        </a:defPPr>
      </a:lstStyle>
    </a:txDef>
  </a:objectDefaults>
  <a:extraClrSchemeLst/>
  <a:custClrLst>
    <a:custClr>
      <a:srgbClr val="7E2A4C"/>
    </a:custClr>
    <a:custClr>
      <a:srgbClr val="E7DAC5"/>
    </a:custClr>
    <a:custClr>
      <a:srgbClr val="305A47"/>
    </a:custClr>
    <a:custClr>
      <a:srgbClr val="353636"/>
    </a:custClr>
    <a:custClr>
      <a:srgbClr val="098394"/>
    </a:custClr>
    <a:custClr>
      <a:srgbClr val="D17200"/>
    </a:custClr>
    <a:custClr>
      <a:srgbClr val="FFFFFF"/>
    </a:custClr>
    <a:custClr>
      <a:srgbClr val="FFFFFF"/>
    </a:custClr>
    <a:custClr>
      <a:srgbClr val="FFFFFF"/>
    </a:custClr>
    <a:custClr>
      <a:srgbClr val="FFFFFF"/>
    </a:custClr>
    <a:custClr name="Primär Röd">
      <a:srgbClr val="A33662"/>
    </a:custClr>
    <a:custClr>
      <a:srgbClr val="F3EDE2"/>
    </a:custClr>
    <a:custClr>
      <a:srgbClr val="40775E"/>
    </a:custClr>
    <a:custClr>
      <a:srgbClr val="727373"/>
    </a:custClr>
    <a:custClr>
      <a:srgbClr val="0CB0C6"/>
    </a:custClr>
    <a:custClr>
      <a:srgbClr val="FF9517"/>
    </a:custClr>
    <a:custClr>
      <a:srgbClr val="FFFFFF"/>
    </a:custClr>
    <a:custClr>
      <a:srgbClr val="FFFFFF"/>
    </a:custClr>
    <a:custClr>
      <a:srgbClr val="FFFFFF"/>
    </a:custClr>
    <a:custClr>
      <a:srgbClr val="FFFFFF"/>
    </a:custClr>
    <a:custClr>
      <a:srgbClr val="C03F73"/>
    </a:custClr>
    <a:custClr>
      <a:srgbClr val="F9F6F1"/>
    </a:custClr>
    <a:custClr>
      <a:srgbClr val="AFD4C4"/>
    </a:custClr>
    <a:custClr>
      <a:srgbClr val="CCCCCC"/>
    </a:custClr>
    <a:custClr>
      <a:srgbClr val="4AE0F4"/>
    </a:custClr>
    <a:custClr>
      <a:srgbClr val="FFC075"/>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0F0F0"/>
    </a:custClr>
  </a:custClrLst>
  <a:extLst>
    <a:ext uri="{05A4C25C-085E-4340-85A3-A5531E510DB2}">
      <thm15:themeFamily xmlns:thm15="http://schemas.microsoft.com/office/thememl/2012/main" name="Presentation2" id="{627AD713-FB3C-4EE0-B9C6-5B33224C9362}" vid="{70753657-C70A-426D-B56C-CAA68FA7BC99}"/>
    </a:ext>
  </a:extLst>
</a:theme>
</file>

<file path=ppt/theme/theme2.xml><?xml version="1.0" encoding="utf-8"?>
<a:theme xmlns:a="http://schemas.openxmlformats.org/drawingml/2006/main" name="Office-tema">
  <a:themeElements>
    <a:clrScheme name="Inera färg">
      <a:dk1>
        <a:srgbClr val="353636"/>
      </a:dk1>
      <a:lt1>
        <a:sysClr val="window" lastClr="FFFFFF"/>
      </a:lt1>
      <a:dk2>
        <a:srgbClr val="A33662"/>
      </a:dk2>
      <a:lt2>
        <a:srgbClr val="F3EDE2"/>
      </a:lt2>
      <a:accent1>
        <a:srgbClr val="A33662"/>
      </a:accent1>
      <a:accent2>
        <a:srgbClr val="E7DAC5"/>
      </a:accent2>
      <a:accent3>
        <a:srgbClr val="305A47"/>
      </a:accent3>
      <a:accent4>
        <a:srgbClr val="AFD4C4"/>
      </a:accent4>
      <a:accent5>
        <a:srgbClr val="0CB0C6"/>
      </a:accent5>
      <a:accent6>
        <a:srgbClr val="FF9517"/>
      </a:accent6>
      <a:hlink>
        <a:srgbClr val="4AE0F4"/>
      </a:hlink>
      <a:folHlink>
        <a:srgbClr val="FFC0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Inera färg">
      <a:dk1>
        <a:srgbClr val="353636"/>
      </a:dk1>
      <a:lt1>
        <a:sysClr val="window" lastClr="FFFFFF"/>
      </a:lt1>
      <a:dk2>
        <a:srgbClr val="A33662"/>
      </a:dk2>
      <a:lt2>
        <a:srgbClr val="F3EDE2"/>
      </a:lt2>
      <a:accent1>
        <a:srgbClr val="A33662"/>
      </a:accent1>
      <a:accent2>
        <a:srgbClr val="E7DAC5"/>
      </a:accent2>
      <a:accent3>
        <a:srgbClr val="305A47"/>
      </a:accent3>
      <a:accent4>
        <a:srgbClr val="AFD4C4"/>
      </a:accent4>
      <a:accent5>
        <a:srgbClr val="0CB0C6"/>
      </a:accent5>
      <a:accent6>
        <a:srgbClr val="FF9517"/>
      </a:accent6>
      <a:hlink>
        <a:srgbClr val="4AE0F4"/>
      </a:hlink>
      <a:folHlink>
        <a:srgbClr val="FFC0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3491e4f-5d38-4c24-85cb-c5144f8a0d2f}">
  <we:reference id="33491e4f-5d38-4c24-85cb-c5144f8a0d2f" version="1.0.0.0" store="EXCatalog" storeType="EXCatalog"/>
  <we:alternateReferences/>
  <we:properties>
    <we:property name="Office.AutoShowTaskpaneWithDocument" value="fals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7369476-24d1-47e0-92b7-50ee4abe22c4" xsi:nil="true"/>
    <lcf76f155ced4ddcb4097134ff3c332f xmlns="5a19770f-6e37-4798-bb8f-711bac18a18b">
      <Terms xmlns="http://schemas.microsoft.com/office/infopath/2007/PartnerControls"/>
    </lcf76f155ced4ddcb4097134ff3c332f>
    <SharedWithUsers xmlns="47369476-24d1-47e0-92b7-50ee4abe22c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ED98104196AA248B5593CF4FA8009DC" ma:contentTypeVersion="18" ma:contentTypeDescription="Skapa ett nytt dokument." ma:contentTypeScope="" ma:versionID="24ffd10c331a687a9f24b46bf9b2bc86">
  <xsd:schema xmlns:xsd="http://www.w3.org/2001/XMLSchema" xmlns:xs="http://www.w3.org/2001/XMLSchema" xmlns:p="http://schemas.microsoft.com/office/2006/metadata/properties" xmlns:ns2="5a19770f-6e37-4798-bb8f-711bac18a18b" xmlns:ns3="47369476-24d1-47e0-92b7-50ee4abe22c4" targetNamespace="http://schemas.microsoft.com/office/2006/metadata/properties" ma:root="true" ma:fieldsID="d3d9b7fcc18f40d359066cc688d25d0b" ns2:_="" ns3:_="">
    <xsd:import namespace="5a19770f-6e37-4798-bb8f-711bac18a18b"/>
    <xsd:import namespace="47369476-24d1-47e0-92b7-50ee4abe2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9770f-6e37-4798-bb8f-711bac18a1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d24b8daa-ea0d-4019-ac30-410f7b645d3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69476-24d1-47e0-92b7-50ee4abe22c4"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14ff2680-d1f4-4752-bd31-4719853bd4fe}" ma:internalName="TaxCatchAll" ma:showField="CatchAllData" ma:web="47369476-24d1-47e0-92b7-50ee4abe22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http://purl.org/dc/terms/"/>
    <ds:schemaRef ds:uri="http://schemas.microsoft.com/office/2006/documentManagement/types"/>
    <ds:schemaRef ds:uri="5a19770f-6e37-4798-bb8f-711bac18a18b"/>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47369476-24d1-47e0-92b7-50ee4abe22c4"/>
    <ds:schemaRef ds:uri="http://purl.org/dc/dcmitype/"/>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0A83D3CB-3715-4145-BC85-1893E0ED3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9770f-6e37-4798-bb8f-711bac18a18b"/>
    <ds:schemaRef ds:uri="47369476-24d1-47e0-92b7-50ee4abe2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93F97CF4</Template>
  <TotalTime>577</TotalTime>
  <Words>5101</Words>
  <Application>Microsoft Office PowerPoint</Application>
  <PresentationFormat>Bredbild</PresentationFormat>
  <Paragraphs>800</Paragraphs>
  <Slides>125</Slides>
  <Notes>120</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125</vt:i4>
      </vt:variant>
    </vt:vector>
  </HeadingPairs>
  <TitlesOfParts>
    <vt:vector size="133" baseType="lpstr">
      <vt:lpstr>-apple-system</vt:lpstr>
      <vt:lpstr>Arial</vt:lpstr>
      <vt:lpstr>Calibri</vt:lpstr>
      <vt:lpstr>Open Sans</vt:lpstr>
      <vt:lpstr>Open Sans Bold</vt:lpstr>
      <vt:lpstr>Open Sans Semibold</vt:lpstr>
      <vt:lpstr>Times New Roman</vt:lpstr>
      <vt:lpstr>Inera</vt:lpstr>
      <vt:lpstr>Utbildningsmaterial för ID-administratörer</vt:lpstr>
      <vt:lpstr>Sök person  </vt:lpstr>
      <vt:lpstr>Sök person</vt:lpstr>
      <vt:lpstr>Sök person</vt:lpstr>
      <vt:lpstr>Personvyn</vt:lpstr>
      <vt:lpstr>Personvyn</vt:lpstr>
      <vt:lpstr>Personvyn</vt:lpstr>
      <vt:lpstr>Fotografi</vt:lpstr>
      <vt:lpstr>Fotografi</vt:lpstr>
      <vt:lpstr>Hämta fotografi </vt:lpstr>
      <vt:lpstr>Hämta fotografi</vt:lpstr>
      <vt:lpstr>Hämta fotografi</vt:lpstr>
      <vt:lpstr>Beställ ordinarie kort</vt:lpstr>
      <vt:lpstr>Beställ ordinarie kort</vt:lpstr>
      <vt:lpstr>Beställ ordinarie kort</vt:lpstr>
      <vt:lpstr>Beställ ordinarie kort</vt:lpstr>
      <vt:lpstr>Beställ ordinarie kort</vt:lpstr>
      <vt:lpstr>Beställ ordinarie kort</vt:lpstr>
      <vt:lpstr>Beställ ordinarie kort</vt:lpstr>
      <vt:lpstr>Beställ ordinarie kort</vt:lpstr>
      <vt:lpstr>Olika statusar vid beställning av ordinarie kort</vt:lpstr>
      <vt:lpstr>Beställa ordinarie kort</vt:lpstr>
      <vt:lpstr>Aktivera ordinarie kort</vt:lpstr>
      <vt:lpstr>Aktivera ordinarie kort</vt:lpstr>
      <vt:lpstr>Aktivera ordinarie kort</vt:lpstr>
      <vt:lpstr>Aktivera ordinarie kort</vt:lpstr>
      <vt:lpstr>Aktivera ordinarie kort</vt:lpstr>
      <vt:lpstr>Aktivera ordinarie kort</vt:lpstr>
      <vt:lpstr>Aktivera ordinarie kort</vt:lpstr>
      <vt:lpstr>Beställ Reservkort tillitsnivå 2</vt:lpstr>
      <vt:lpstr>Beställ Reservkort tillitsnivå 2</vt:lpstr>
      <vt:lpstr>Beställ Reservkort tillitsnivå 2</vt:lpstr>
      <vt:lpstr>Beställ Reservkort tillitsnivå 2</vt:lpstr>
      <vt:lpstr>Beställ Reservkort tillitsnivå 2</vt:lpstr>
      <vt:lpstr>Beställ Reservkort tillitsnivå 2</vt:lpstr>
      <vt:lpstr>Beställ Reservkort tillitsnivå 2</vt:lpstr>
      <vt:lpstr>Beställ Reservkort tillitsnivå 2</vt:lpstr>
      <vt:lpstr>Beställ Reservkort tillitsnivå 2</vt:lpstr>
      <vt:lpstr>Beställ Reservkort tillitsnivå 2</vt:lpstr>
      <vt:lpstr>Mina sidor - Hämta SITHS eID till reservkort tillitsnivå2</vt:lpstr>
      <vt:lpstr>Mina sidor - Hämta SITHS eID till reservkort tillitsnivå2</vt:lpstr>
      <vt:lpstr>Mina sidor - Hämta SITHS eID till reservkort tillitsnivå2</vt:lpstr>
      <vt:lpstr>Mina sidor - Hämta SITHS eID till reservkort tillitsnivå2</vt:lpstr>
      <vt:lpstr>Mina sidor - Hämta SITHS eID till reservkort tillitsnivå2</vt:lpstr>
      <vt:lpstr>Mina sidor - Hämta SITHS eID till reservkort tillitsnivå2 </vt:lpstr>
      <vt:lpstr>Mina sidor - Hämta SITHS eID till reservkort tillitsnivå2 </vt:lpstr>
      <vt:lpstr>Beställ Reservkort tillitsnivå 3 </vt:lpstr>
      <vt:lpstr>Beställ Reservkort tillitsnivå 3 </vt:lpstr>
      <vt:lpstr>Beställ Reservkort tillitsnivå 3 </vt:lpstr>
      <vt:lpstr>Beställ Reservkort tillitsnivå 3 </vt:lpstr>
      <vt:lpstr>Beställ Reservkort tillitsnivå 3 </vt:lpstr>
      <vt:lpstr>Beställ Reservkort tillitsnivå 3 </vt:lpstr>
      <vt:lpstr>Beställ Reservkort tillitsnivå 3 </vt:lpstr>
      <vt:lpstr>Aktivera Reservkort tillitsnivå 3 </vt:lpstr>
      <vt:lpstr>Aktivera Reservkort tillitsnivå 3 </vt:lpstr>
      <vt:lpstr>Aktivering Reservkort tillitsnivå 3</vt:lpstr>
      <vt:lpstr>Aktivering Reservkort tillitsnivå 3</vt:lpstr>
      <vt:lpstr>Aktivering Reservkort tillitsnivå 3</vt:lpstr>
      <vt:lpstr>Aktivering Reservkort tillitsnivå 3</vt:lpstr>
      <vt:lpstr>Aktivering Reservkort tillitsnivå 3</vt:lpstr>
      <vt:lpstr>Aktivering Reservkort tillitsnivå 3</vt:lpstr>
      <vt:lpstr>Beställ SITHS eID och Uppdatera SITHS eID</vt:lpstr>
      <vt:lpstr>Beställ SITHS eID till aktiv bärare</vt:lpstr>
      <vt:lpstr>Beställ SITHS eID till aktiv bärare</vt:lpstr>
      <vt:lpstr>Beställ SITHS eID </vt:lpstr>
      <vt:lpstr>Beställ SITHS eID </vt:lpstr>
      <vt:lpstr>Beställ SITHS eID </vt:lpstr>
      <vt:lpstr>Beställ SITHS eID </vt:lpstr>
      <vt:lpstr>Beställ SITHS eID </vt:lpstr>
      <vt:lpstr>Beställ SITHS eID </vt:lpstr>
      <vt:lpstr>Beställ SITHS eID </vt:lpstr>
      <vt:lpstr>Hämta SITHS eID på Mina sidor</vt:lpstr>
      <vt:lpstr>Hämta SITHS eID på Mina sidor</vt:lpstr>
      <vt:lpstr>Hämta SITHS eID på Mina sidor</vt:lpstr>
      <vt:lpstr>Hämta SITHS eID på Mina sidor</vt:lpstr>
      <vt:lpstr>Hämta SITHS eID på Mina sidor</vt:lpstr>
      <vt:lpstr>Hämta SITHS eID på Mina sidor</vt:lpstr>
      <vt:lpstr>Uppdatera SITHS eID </vt:lpstr>
      <vt:lpstr>Uppdatera SITHS eID </vt:lpstr>
      <vt:lpstr>Uppdatera SITHS eID </vt:lpstr>
      <vt:lpstr>Uppdatera SITHS eID </vt:lpstr>
      <vt:lpstr>Uppdatera SITHS eID </vt:lpstr>
      <vt:lpstr>Uppdatera SITHS eID </vt:lpstr>
      <vt:lpstr>Hämta uppdaterat SITHS eID på Mina sidor </vt:lpstr>
      <vt:lpstr>Hämta uppdaterat SITHS eID på Mina sidor </vt:lpstr>
      <vt:lpstr>Hämta uppdaterat SITHS eID på Mina sidor </vt:lpstr>
      <vt:lpstr>Hämta uppdaterat SITHS eID på Mina sidor </vt:lpstr>
      <vt:lpstr>Hämta uppdaterat SITHS eID på Mina sidor </vt:lpstr>
      <vt:lpstr>Hämta uppdaterat SITHS eID på Mina sidor </vt:lpstr>
      <vt:lpstr>Hämta underskriftscertifikat </vt:lpstr>
      <vt:lpstr>Hämta underskriftscertifikat </vt:lpstr>
      <vt:lpstr>Hämta underskriftscertifikat </vt:lpstr>
      <vt:lpstr>Hämta underskriftscertifikat </vt:lpstr>
      <vt:lpstr>Hämta underskriftcertifikat </vt:lpstr>
      <vt:lpstr>Hämta underskriftscertifikat </vt:lpstr>
      <vt:lpstr>Historik för bärare</vt:lpstr>
      <vt:lpstr>Historik för bärare</vt:lpstr>
      <vt:lpstr>Historik för bärare</vt:lpstr>
      <vt:lpstr>Historik för bärare</vt:lpstr>
      <vt:lpstr>Ogiltiga bärare</vt:lpstr>
      <vt:lpstr>Ogiltiga bärare</vt:lpstr>
      <vt:lpstr>Användaren har låst sitt SITHS-kort</vt:lpstr>
      <vt:lpstr>Användaren har låst sitt SITHS-kort</vt:lpstr>
      <vt:lpstr>Lås upp SITHS-kort vid personligt besök</vt:lpstr>
      <vt:lpstr>Lås upp SITHS-kort vid personligt besök</vt:lpstr>
      <vt:lpstr>Lås upp SITHS-kort vid personligt besök</vt:lpstr>
      <vt:lpstr>Lås upp SITHS-kort vid personligt besök</vt:lpstr>
      <vt:lpstr>Lås upp SITHS-kort vid personligt besök</vt:lpstr>
      <vt:lpstr>Lås upp SITHS-kort vid personligt besök</vt:lpstr>
      <vt:lpstr>Lås upp SITHS-kort vid personligt besök</vt:lpstr>
      <vt:lpstr>Lås upp SITHS-kort vid personligt besök</vt:lpstr>
      <vt:lpstr>Lås upp SITHS-kort i SITHS eID-app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Utbildningsmaterial för ID-administratörer</dc:title>
  <dc:creator>Andersson Cathrine</dc:creator>
  <cp:lastModifiedBy>Andersson Cathrine</cp:lastModifiedBy>
  <cp:revision>1</cp:revision>
  <dcterms:created xsi:type="dcterms:W3CDTF">2023-11-07T07:45:02Z</dcterms:created>
  <dcterms:modified xsi:type="dcterms:W3CDTF">2024-01-15T08:00:11Z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0x010100FED98104196AA248B5593CF4FA8009DC</vt:lpwstr>
  </property>
  <property fmtid="{D5CDD505-2E9C-101B-9397-08002B2CF9AE}" pid="3" name="Order">
    <vt:r8>32000</vt:r8>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