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1" r:id="rId2"/>
    <p:sldId id="280" r:id="rId3"/>
    <p:sldId id="282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58A"/>
    <a:srgbClr val="33302F"/>
    <a:srgbClr val="EFE9E4"/>
    <a:srgbClr val="F7F4F1"/>
    <a:srgbClr val="00706E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3"/>
  </p:normalViewPr>
  <p:slideViewPr>
    <p:cSldViewPr snapToGrid="0" snapToObjects="1">
      <p:cViewPr varScale="1">
        <p:scale>
          <a:sx n="91" d="100"/>
          <a:sy n="91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sson Annika" userId="61bff45c-586e-4122-9915-5e67dc9dc47f" providerId="ADAL" clId="{CA8E0537-8685-44CD-AC3F-FB11831EAD1E}"/>
    <pc:docChg chg="undo custSel delSld modSld">
      <pc:chgData name="Fredriksson Annika" userId="61bff45c-586e-4122-9915-5e67dc9dc47f" providerId="ADAL" clId="{CA8E0537-8685-44CD-AC3F-FB11831EAD1E}" dt="2022-09-14T09:14:00.404" v="1438" actId="20577"/>
      <pc:docMkLst>
        <pc:docMk/>
      </pc:docMkLst>
      <pc:sldChg chg="modSp mod">
        <pc:chgData name="Fredriksson Annika" userId="61bff45c-586e-4122-9915-5e67dc9dc47f" providerId="ADAL" clId="{CA8E0537-8685-44CD-AC3F-FB11831EAD1E}" dt="2022-09-14T09:06:30.061" v="769" actId="20577"/>
        <pc:sldMkLst>
          <pc:docMk/>
          <pc:sldMk cId="869399051" sldId="280"/>
        </pc:sldMkLst>
        <pc:spChg chg="mod">
          <ac:chgData name="Fredriksson Annika" userId="61bff45c-586e-4122-9915-5e67dc9dc47f" providerId="ADAL" clId="{CA8E0537-8685-44CD-AC3F-FB11831EAD1E}" dt="2022-09-14T08:57:37.586" v="22" actId="20577"/>
          <ac:spMkLst>
            <pc:docMk/>
            <pc:sldMk cId="869399051" sldId="280"/>
            <ac:spMk id="2" creationId="{00000000-0000-0000-0000-000000000000}"/>
          </ac:spMkLst>
        </pc:spChg>
        <pc:spChg chg="mod">
          <ac:chgData name="Fredriksson Annika" userId="61bff45c-586e-4122-9915-5e67dc9dc47f" providerId="ADAL" clId="{CA8E0537-8685-44CD-AC3F-FB11831EAD1E}" dt="2022-09-14T09:06:30.061" v="769" actId="20577"/>
          <ac:spMkLst>
            <pc:docMk/>
            <pc:sldMk cId="869399051" sldId="280"/>
            <ac:spMk id="3" creationId="{00000000-0000-0000-0000-000000000000}"/>
          </ac:spMkLst>
        </pc:spChg>
      </pc:sldChg>
      <pc:sldChg chg="delSp modSp mod">
        <pc:chgData name="Fredriksson Annika" userId="61bff45c-586e-4122-9915-5e67dc9dc47f" providerId="ADAL" clId="{CA8E0537-8685-44CD-AC3F-FB11831EAD1E}" dt="2022-09-14T09:04:07.344" v="573" actId="478"/>
        <pc:sldMkLst>
          <pc:docMk/>
          <pc:sldMk cId="695735591" sldId="281"/>
        </pc:sldMkLst>
        <pc:spChg chg="del">
          <ac:chgData name="Fredriksson Annika" userId="61bff45c-586e-4122-9915-5e67dc9dc47f" providerId="ADAL" clId="{CA8E0537-8685-44CD-AC3F-FB11831EAD1E}" dt="2022-09-14T09:04:07.344" v="573" actId="478"/>
          <ac:spMkLst>
            <pc:docMk/>
            <pc:sldMk cId="695735591" sldId="281"/>
            <ac:spMk id="2" creationId="{00000000-0000-0000-0000-000000000000}"/>
          </ac:spMkLst>
        </pc:spChg>
        <pc:spChg chg="mod">
          <ac:chgData name="Fredriksson Annika" userId="61bff45c-586e-4122-9915-5e67dc9dc47f" providerId="ADAL" clId="{CA8E0537-8685-44CD-AC3F-FB11831EAD1E}" dt="2022-09-14T09:04:03.122" v="572" actId="20577"/>
          <ac:spMkLst>
            <pc:docMk/>
            <pc:sldMk cId="695735591" sldId="281"/>
            <ac:spMk id="3" creationId="{00000000-0000-0000-0000-000000000000}"/>
          </ac:spMkLst>
        </pc:spChg>
      </pc:sldChg>
      <pc:sldChg chg="modSp mod">
        <pc:chgData name="Fredriksson Annika" userId="61bff45c-586e-4122-9915-5e67dc9dc47f" providerId="ADAL" clId="{CA8E0537-8685-44CD-AC3F-FB11831EAD1E}" dt="2022-09-14T09:14:00.404" v="1438" actId="20577"/>
        <pc:sldMkLst>
          <pc:docMk/>
          <pc:sldMk cId="2519665386" sldId="282"/>
        </pc:sldMkLst>
        <pc:spChg chg="mod">
          <ac:chgData name="Fredriksson Annika" userId="61bff45c-586e-4122-9915-5e67dc9dc47f" providerId="ADAL" clId="{CA8E0537-8685-44CD-AC3F-FB11831EAD1E}" dt="2022-09-14T09:08:36.199" v="1148" actId="20577"/>
          <ac:spMkLst>
            <pc:docMk/>
            <pc:sldMk cId="2519665386" sldId="282"/>
            <ac:spMk id="2" creationId="{A8B7AEF1-E17E-4280-B4AB-20D008B6EDEE}"/>
          </ac:spMkLst>
        </pc:spChg>
        <pc:spChg chg="mod">
          <ac:chgData name="Fredriksson Annika" userId="61bff45c-586e-4122-9915-5e67dc9dc47f" providerId="ADAL" clId="{CA8E0537-8685-44CD-AC3F-FB11831EAD1E}" dt="2022-09-14T09:14:00.404" v="1438" actId="20577"/>
          <ac:spMkLst>
            <pc:docMk/>
            <pc:sldMk cId="2519665386" sldId="282"/>
            <ac:spMk id="3" creationId="{EE19E440-FE95-4966-8EBD-28114C285453}"/>
          </ac:spMkLst>
        </pc:spChg>
      </pc:sldChg>
      <pc:sldChg chg="del">
        <pc:chgData name="Fredriksson Annika" userId="61bff45c-586e-4122-9915-5e67dc9dc47f" providerId="ADAL" clId="{CA8E0537-8685-44CD-AC3F-FB11831EAD1E}" dt="2022-09-14T09:03:48.027" v="563" actId="47"/>
        <pc:sldMkLst>
          <pc:docMk/>
          <pc:sldMk cId="330189631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TGP</a:t>
            </a:r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TGP-logik (</a:t>
            </a:r>
            <a:r>
              <a:rPr lang="sv-SE" dirty="0" err="1"/>
              <a:t>TGPx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Komponenten </a:t>
            </a:r>
            <a:r>
              <a:rPr lang="sv-SE" dirty="0" err="1"/>
              <a:t>TGPx</a:t>
            </a:r>
            <a:r>
              <a:rPr lang="sv-SE" dirty="0"/>
              <a:t> gör det möjligt att ställa frågan om patienten är tillgänglig till flera olika TGP-instanser. </a:t>
            </a:r>
          </a:p>
          <a:p>
            <a:r>
              <a:rPr lang="sv-SE" dirty="0"/>
              <a:t>Det räcker med att en av dessa ger OK för att NPÖ ska betrakta det som OK (dvs. logiskt ELLER).</a:t>
            </a:r>
          </a:p>
          <a:p>
            <a:r>
              <a:rPr lang="sv-SE" dirty="0"/>
              <a:t>Flera TGP-instanser kan kopplas till samma vårdgivare </a:t>
            </a:r>
          </a:p>
          <a:p>
            <a:pPr lvl="1"/>
            <a:r>
              <a:rPr lang="sv-SE" dirty="0"/>
              <a:t>En vårdgivare kan dock bara ansluta en online-TGP </a:t>
            </a:r>
          </a:p>
          <a:p>
            <a:pPr lvl="1"/>
            <a:r>
              <a:rPr lang="sv-SE" dirty="0"/>
              <a:t>En vårdgivare kan ha både uthoppslösning (TGP0 eller TGP1) och en online-TGP, för att t.ex. använda uthoppslösning som komplement till sin vanliga TGP-instans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7AEF1-E17E-4280-B4AB-20D008B6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19E440-FE95-4966-8EBD-28114C28545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Uthoppslösning, två alternativ</a:t>
            </a:r>
          </a:p>
          <a:p>
            <a:pPr lvl="1"/>
            <a:r>
              <a:rPr lang="sv-SE" dirty="0"/>
              <a:t>Condis: programmet behöver installeras på varje användares dator</a:t>
            </a:r>
          </a:p>
          <a:p>
            <a:pPr lvl="1"/>
            <a:r>
              <a:rPr lang="sv-SE" dirty="0"/>
              <a:t>Egenutvecklad uthoppslösning: krävs att systemet är registrerat som godkänt hos Inera för att kunna göra TGP-registreringar till TGP0 eller TGP1</a:t>
            </a:r>
          </a:p>
          <a:p>
            <a:r>
              <a:rPr lang="sv-SE" dirty="0"/>
              <a:t>Beställning av anslutning till PROD-miljön (”</a:t>
            </a:r>
            <a:r>
              <a:rPr lang="sv-SE" dirty="0" err="1"/>
              <a:t>TAKning</a:t>
            </a:r>
            <a:r>
              <a:rPr lang="sv-SE" dirty="0"/>
              <a:t>”): </a:t>
            </a:r>
          </a:p>
          <a:p>
            <a:pPr lvl="1"/>
            <a:r>
              <a:rPr lang="sv-SE" dirty="0"/>
              <a:t>Vid anslutning av online-TGP, för att Nationella tjänsteplattformen ska veta vart frågan ska skickas</a:t>
            </a:r>
          </a:p>
          <a:p>
            <a:pPr lvl="1"/>
            <a:r>
              <a:rPr lang="sv-SE" dirty="0"/>
              <a:t>Krävs även vid användning av Ineras TGP-tjänster TGP0 eller TGP1. Detta för att undvika larm i tjänsteplattformen pga. okända vårdgivare, samt att ha spårbarhet på vad som är anslutet.</a:t>
            </a:r>
          </a:p>
          <a:p>
            <a:pPr lvl="1"/>
            <a:r>
              <a:rPr lang="sv-SE" dirty="0"/>
              <a:t>Innan beställning av </a:t>
            </a:r>
            <a:r>
              <a:rPr lang="sv-SE" dirty="0" err="1"/>
              <a:t>TAKning</a:t>
            </a:r>
            <a:r>
              <a:rPr lang="sv-SE" dirty="0"/>
              <a:t> i PROD behöver vårdgivaren ha gjort en tjänstebeställning av NPÖ konsument i Ineras kundportal</a:t>
            </a:r>
          </a:p>
        </p:txBody>
      </p:sp>
    </p:spTree>
    <p:extLst>
      <p:ext uri="{BB962C8B-B14F-4D97-AF65-F5344CB8AC3E}">
        <p14:creationId xmlns:p14="http://schemas.microsoft.com/office/powerpoint/2010/main" val="2519665386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101</TotalTime>
  <Words>198</Words>
  <Application>Microsoft Office PowerPoint</Application>
  <PresentationFormat>Bredbild</PresentationFormat>
  <Paragraphs>15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.AppleSystemUIFont</vt:lpstr>
      <vt:lpstr>Arial</vt:lpstr>
      <vt:lpstr>Calibri</vt:lpstr>
      <vt:lpstr>Open Sans</vt:lpstr>
      <vt:lpstr>Open Sans Light</vt:lpstr>
      <vt:lpstr>Office-tema</vt:lpstr>
      <vt:lpstr>TGP</vt:lpstr>
      <vt:lpstr>TGP-logik (TGPx)</vt:lpstr>
      <vt:lpstr>Förutsättningar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Fredriksson Annika</dc:creator>
  <cp:keywords/>
  <dc:description/>
  <cp:lastModifiedBy>Fredriksson Annika</cp:lastModifiedBy>
  <cp:revision>2</cp:revision>
  <dcterms:created xsi:type="dcterms:W3CDTF">2022-08-30T10:03:15Z</dcterms:created>
  <dcterms:modified xsi:type="dcterms:W3CDTF">2022-09-14T09:14:04Z</dcterms:modified>
  <cp:category/>
</cp:coreProperties>
</file>