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Lst>
  <p:notesMasterIdLst>
    <p:notesMasterId r:id="rId16"/>
  </p:notesMasterIdLst>
  <p:handoutMasterIdLst>
    <p:handoutMasterId r:id="rId17"/>
  </p:handoutMasterIdLst>
  <p:sldIdLst>
    <p:sldId id="259" r:id="rId6"/>
    <p:sldId id="306" r:id="rId7"/>
    <p:sldId id="260" r:id="rId8"/>
    <p:sldId id="307" r:id="rId9"/>
    <p:sldId id="308" r:id="rId10"/>
    <p:sldId id="10314" r:id="rId11"/>
    <p:sldId id="309" r:id="rId12"/>
    <p:sldId id="310" r:id="rId13"/>
    <p:sldId id="311" r:id="rId14"/>
    <p:sldId id="26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972C155-D5BF-46A7-B591-A42909CFC1FA}">
          <p14:sldIdLst>
            <p14:sldId id="259"/>
            <p14:sldId id="306"/>
            <p14:sldId id="260"/>
            <p14:sldId id="307"/>
            <p14:sldId id="308"/>
            <p14:sldId id="10314"/>
            <p14:sldId id="309"/>
            <p14:sldId id="310"/>
            <p14:sldId id="311"/>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8616C8-ECCE-47D8-AFB4-708D6E14E944}" v="27" dt="2023-03-21T05:40:42.574"/>
    <p1510:client id="{28E2D339-CBE8-828C-EF7A-BB40D53DAF7F}" v="500" dt="2023-03-22T06:46:59.537"/>
    <p1510:client id="{8448A248-088B-D3C7-6ECE-A05EF6C8FDC7}" v="680" dt="2023-03-21T14:03:13.058"/>
    <p1510:client id="{A30647E6-8456-7239-1E61-BB1A0F762E7C}" v="48" dt="2023-03-21T07:15:40.710"/>
    <p1510:client id="{AFD4A005-7306-4354-A4FD-89B9C6D7754B}" v="1" vWet="5" dt="2023-03-21T07:12:49.443"/>
  </p1510:revLst>
</p1510:revInfo>
</file>

<file path=ppt/tableStyles.xml><?xml version="1.0" encoding="utf-8"?>
<a:tblStyleLst xmlns:a="http://schemas.openxmlformats.org/drawingml/2006/main" def="{69012ECD-51FC-41F1-AA8D-1B2483CD663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öllin Fredrik" userId="S::fredrik.schollin@inera.se::98d66129-395b-4b88-8226-3399cc758b1d" providerId="AD" clId="Web-{8448A248-088B-D3C7-6ECE-A05EF6C8FDC7}"/>
    <pc:docChg chg="modSld">
      <pc:chgData name="Schöllin Fredrik" userId="S::fredrik.schollin@inera.se::98d66129-395b-4b88-8226-3399cc758b1d" providerId="AD" clId="Web-{8448A248-088B-D3C7-6ECE-A05EF6C8FDC7}" dt="2023-03-21T14:03:13.058" v="668" actId="20577"/>
      <pc:docMkLst>
        <pc:docMk/>
      </pc:docMkLst>
      <pc:sldChg chg="modSp">
        <pc:chgData name="Schöllin Fredrik" userId="S::fredrik.schollin@inera.se::98d66129-395b-4b88-8226-3399cc758b1d" providerId="AD" clId="Web-{8448A248-088B-D3C7-6ECE-A05EF6C8FDC7}" dt="2023-03-21T08:54:05.309" v="1"/>
        <pc:sldMkLst>
          <pc:docMk/>
          <pc:sldMk cId="3997638430" sldId="307"/>
        </pc:sldMkLst>
        <pc:graphicFrameChg chg="mod modGraphic">
          <ac:chgData name="Schöllin Fredrik" userId="S::fredrik.schollin@inera.se::98d66129-395b-4b88-8226-3399cc758b1d" providerId="AD" clId="Web-{8448A248-088B-D3C7-6ECE-A05EF6C8FDC7}" dt="2023-03-21T08:54:05.309" v="1"/>
          <ac:graphicFrameMkLst>
            <pc:docMk/>
            <pc:sldMk cId="3997638430" sldId="307"/>
            <ac:graphicFrameMk id="4" creationId="{285FE866-B0A8-496F-8ECC-360E9AD34D14}"/>
          </ac:graphicFrameMkLst>
        </pc:graphicFrameChg>
      </pc:sldChg>
      <pc:sldChg chg="modSp">
        <pc:chgData name="Schöllin Fredrik" userId="S::fredrik.schollin@inera.se::98d66129-395b-4b88-8226-3399cc758b1d" providerId="AD" clId="Web-{8448A248-088B-D3C7-6ECE-A05EF6C8FDC7}" dt="2023-03-21T14:03:13.058" v="668" actId="20577"/>
        <pc:sldMkLst>
          <pc:docMk/>
          <pc:sldMk cId="1577424240" sldId="310"/>
        </pc:sldMkLst>
        <pc:spChg chg="mod">
          <ac:chgData name="Schöllin Fredrik" userId="S::fredrik.schollin@inera.se::98d66129-395b-4b88-8226-3399cc758b1d" providerId="AD" clId="Web-{8448A248-088B-D3C7-6ECE-A05EF6C8FDC7}" dt="2023-03-21T14:03:13.058" v="668" actId="20577"/>
          <ac:spMkLst>
            <pc:docMk/>
            <pc:sldMk cId="1577424240" sldId="310"/>
            <ac:spMk id="3" creationId="{D228AF3C-11CA-4ADB-BCF6-4949A0034E7D}"/>
          </ac:spMkLst>
        </pc:spChg>
      </pc:sldChg>
      <pc:sldChg chg="modSp">
        <pc:chgData name="Schöllin Fredrik" userId="S::fredrik.schollin@inera.se::98d66129-395b-4b88-8226-3399cc758b1d" providerId="AD" clId="Web-{8448A248-088B-D3C7-6ECE-A05EF6C8FDC7}" dt="2023-03-21T14:00:50.090" v="458" actId="20577"/>
        <pc:sldMkLst>
          <pc:docMk/>
          <pc:sldMk cId="1204564470" sldId="311"/>
        </pc:sldMkLst>
        <pc:spChg chg="mod">
          <ac:chgData name="Schöllin Fredrik" userId="S::fredrik.schollin@inera.se::98d66129-395b-4b88-8226-3399cc758b1d" providerId="AD" clId="Web-{8448A248-088B-D3C7-6ECE-A05EF6C8FDC7}" dt="2023-03-21T14:00:50.090" v="458" actId="20577"/>
          <ac:spMkLst>
            <pc:docMk/>
            <pc:sldMk cId="1204564470" sldId="311"/>
            <ac:spMk id="3" creationId="{E60AD5FF-7B0E-4F8B-AD49-143BA9057F1D}"/>
          </ac:spMkLst>
        </pc:spChg>
      </pc:sldChg>
    </pc:docChg>
  </pc:docChgLst>
  <pc:docChgLst>
    <pc:chgData name="Schöllin Fredrik" userId="S::fredrik.schollin@inera.se::98d66129-395b-4b88-8226-3399cc758b1d" providerId="AD" clId="Web-{A30647E6-8456-7239-1E61-BB1A0F762E7C}"/>
    <pc:docChg chg="modSld">
      <pc:chgData name="Schöllin Fredrik" userId="S::fredrik.schollin@inera.se::98d66129-395b-4b88-8226-3399cc758b1d" providerId="AD" clId="Web-{A30647E6-8456-7239-1E61-BB1A0F762E7C}" dt="2023-03-21T07:15:40.710" v="45" actId="20577"/>
      <pc:docMkLst>
        <pc:docMk/>
      </pc:docMkLst>
      <pc:sldChg chg="modSp">
        <pc:chgData name="Schöllin Fredrik" userId="S::fredrik.schollin@inera.se::98d66129-395b-4b88-8226-3399cc758b1d" providerId="AD" clId="Web-{A30647E6-8456-7239-1E61-BB1A0F762E7C}" dt="2023-03-21T07:15:40.710" v="45" actId="20577"/>
        <pc:sldMkLst>
          <pc:docMk/>
          <pc:sldMk cId="1204564470" sldId="311"/>
        </pc:sldMkLst>
        <pc:spChg chg="mod">
          <ac:chgData name="Schöllin Fredrik" userId="S::fredrik.schollin@inera.se::98d66129-395b-4b88-8226-3399cc758b1d" providerId="AD" clId="Web-{A30647E6-8456-7239-1E61-BB1A0F762E7C}" dt="2023-03-21T07:15:40.710" v="45" actId="20577"/>
          <ac:spMkLst>
            <pc:docMk/>
            <pc:sldMk cId="1204564470" sldId="311"/>
            <ac:spMk id="3" creationId="{E60AD5FF-7B0E-4F8B-AD49-143BA9057F1D}"/>
          </ac:spMkLst>
        </pc:spChg>
      </pc:sldChg>
    </pc:docChg>
  </pc:docChgLst>
  <pc:docChgLst>
    <pc:chgData name="Magnusson Anna" userId="4b3461f2-3449-4ca7-9baa-6091dbf51818" providerId="ADAL" clId="{AFD4A005-7306-4354-A4FD-89B9C6D7754B}"/>
    <pc:docChg chg="modSld sldOrd">
      <pc:chgData name="Magnusson Anna" userId="4b3461f2-3449-4ca7-9baa-6091dbf51818" providerId="ADAL" clId="{AFD4A005-7306-4354-A4FD-89B9C6D7754B}" dt="2023-03-16T09:36:58.984" v="1"/>
      <pc:docMkLst>
        <pc:docMk/>
      </pc:docMkLst>
      <pc:sldChg chg="ord">
        <pc:chgData name="Magnusson Anna" userId="4b3461f2-3449-4ca7-9baa-6091dbf51818" providerId="ADAL" clId="{AFD4A005-7306-4354-A4FD-89B9C6D7754B}" dt="2023-03-16T09:36:58.984" v="1"/>
        <pc:sldMkLst>
          <pc:docMk/>
          <pc:sldMk cId="2609495646" sldId="308"/>
        </pc:sldMkLst>
      </pc:sldChg>
    </pc:docChg>
  </pc:docChgLst>
  <pc:docChgLst>
    <pc:chgData name="Killander Sara" userId="S::sara.killander@inera.se::18e6db5a-a0ec-45df-a568-9aee791623f9" providerId="AD" clId="Web-{078616C8-ECCE-47D8-AFB4-708D6E14E944}"/>
    <pc:docChg chg="modSld">
      <pc:chgData name="Killander Sara" userId="S::sara.killander@inera.se::18e6db5a-a0ec-45df-a568-9aee791623f9" providerId="AD" clId="Web-{078616C8-ECCE-47D8-AFB4-708D6E14E944}" dt="2023-03-21T05:40:41.027" v="25" actId="20577"/>
      <pc:docMkLst>
        <pc:docMk/>
      </pc:docMkLst>
      <pc:sldChg chg="modSp">
        <pc:chgData name="Killander Sara" userId="S::sara.killander@inera.se::18e6db5a-a0ec-45df-a568-9aee791623f9" providerId="AD" clId="Web-{078616C8-ECCE-47D8-AFB4-708D6E14E944}" dt="2023-03-21T05:40:41.027" v="25" actId="20577"/>
        <pc:sldMkLst>
          <pc:docMk/>
          <pc:sldMk cId="1204564470" sldId="311"/>
        </pc:sldMkLst>
        <pc:spChg chg="mod">
          <ac:chgData name="Killander Sara" userId="S::sara.killander@inera.se::18e6db5a-a0ec-45df-a568-9aee791623f9" providerId="AD" clId="Web-{078616C8-ECCE-47D8-AFB4-708D6E14E944}" dt="2023-03-21T05:40:41.027" v="25" actId="20577"/>
          <ac:spMkLst>
            <pc:docMk/>
            <pc:sldMk cId="1204564470" sldId="311"/>
            <ac:spMk id="3" creationId="{E60AD5FF-7B0E-4F8B-AD49-143BA9057F1D}"/>
          </ac:spMkLst>
        </pc:spChg>
      </pc:sldChg>
    </pc:docChg>
  </pc:docChgLst>
  <pc:docChgLst>
    <pc:chgData name="Schöllin Fredrik" userId="S::fredrik.schollin@inera.se::98d66129-395b-4b88-8226-3399cc758b1d" providerId="AD" clId="Web-{28E2D339-CBE8-828C-EF7A-BB40D53DAF7F}"/>
    <pc:docChg chg="delSld modSld modSection">
      <pc:chgData name="Schöllin Fredrik" userId="S::fredrik.schollin@inera.se::98d66129-395b-4b88-8226-3399cc758b1d" providerId="AD" clId="Web-{28E2D339-CBE8-828C-EF7A-BB40D53DAF7F}" dt="2023-03-22T06:46:59.537" v="346" actId="20577"/>
      <pc:docMkLst>
        <pc:docMk/>
      </pc:docMkLst>
      <pc:sldChg chg="del">
        <pc:chgData name="Schöllin Fredrik" userId="S::fredrik.schollin@inera.se::98d66129-395b-4b88-8226-3399cc758b1d" providerId="AD" clId="Web-{28E2D339-CBE8-828C-EF7A-BB40D53DAF7F}" dt="2023-03-22T06:29:25.093" v="1"/>
        <pc:sldMkLst>
          <pc:docMk/>
          <pc:sldMk cId="3341996942" sldId="257"/>
        </pc:sldMkLst>
      </pc:sldChg>
      <pc:sldChg chg="del">
        <pc:chgData name="Schöllin Fredrik" userId="S::fredrik.schollin@inera.se::98d66129-395b-4b88-8226-3399cc758b1d" providerId="AD" clId="Web-{28E2D339-CBE8-828C-EF7A-BB40D53DAF7F}" dt="2023-03-22T06:29:25.656" v="2"/>
        <pc:sldMkLst>
          <pc:docMk/>
          <pc:sldMk cId="959693546" sldId="258"/>
        </pc:sldMkLst>
      </pc:sldChg>
      <pc:sldChg chg="del">
        <pc:chgData name="Schöllin Fredrik" userId="S::fredrik.schollin@inera.se::98d66129-395b-4b88-8226-3399cc758b1d" providerId="AD" clId="Web-{28E2D339-CBE8-828C-EF7A-BB40D53DAF7F}" dt="2023-03-22T06:29:14.921" v="0"/>
        <pc:sldMkLst>
          <pc:docMk/>
          <pc:sldMk cId="1820295699" sldId="262"/>
        </pc:sldMkLst>
      </pc:sldChg>
      <pc:sldChg chg="modSp">
        <pc:chgData name="Schöllin Fredrik" userId="S::fredrik.schollin@inera.se::98d66129-395b-4b88-8226-3399cc758b1d" providerId="AD" clId="Web-{28E2D339-CBE8-828C-EF7A-BB40D53DAF7F}" dt="2023-03-22T06:30:50.967" v="18" actId="20577"/>
        <pc:sldMkLst>
          <pc:docMk/>
          <pc:sldMk cId="2141236171" sldId="306"/>
        </pc:sldMkLst>
        <pc:spChg chg="mod">
          <ac:chgData name="Schöllin Fredrik" userId="S::fredrik.schollin@inera.se::98d66129-395b-4b88-8226-3399cc758b1d" providerId="AD" clId="Web-{28E2D339-CBE8-828C-EF7A-BB40D53DAF7F}" dt="2023-03-22T06:30:50.967" v="18" actId="20577"/>
          <ac:spMkLst>
            <pc:docMk/>
            <pc:sldMk cId="2141236171" sldId="306"/>
            <ac:spMk id="3" creationId="{562B113E-3D1B-01F8-3D55-1D17A6FD6D5E}"/>
          </ac:spMkLst>
        </pc:spChg>
      </pc:sldChg>
      <pc:sldChg chg="addSp modSp">
        <pc:chgData name="Schöllin Fredrik" userId="S::fredrik.schollin@inera.se::98d66129-395b-4b88-8226-3399cc758b1d" providerId="AD" clId="Web-{28E2D339-CBE8-828C-EF7A-BB40D53DAF7F}" dt="2023-03-22T06:45:07.819" v="285" actId="1076"/>
        <pc:sldMkLst>
          <pc:docMk/>
          <pc:sldMk cId="2609495646" sldId="308"/>
        </pc:sldMkLst>
        <pc:spChg chg="mod">
          <ac:chgData name="Schöllin Fredrik" userId="S::fredrik.schollin@inera.se::98d66129-395b-4b88-8226-3399cc758b1d" providerId="AD" clId="Web-{28E2D339-CBE8-828C-EF7A-BB40D53DAF7F}" dt="2023-03-22T06:41:38.837" v="231" actId="1076"/>
          <ac:spMkLst>
            <pc:docMk/>
            <pc:sldMk cId="2609495646" sldId="308"/>
            <ac:spMk id="4" creationId="{524F1163-6891-4290-92C7-2651913078C4}"/>
          </ac:spMkLst>
        </pc:spChg>
        <pc:spChg chg="add mod">
          <ac:chgData name="Schöllin Fredrik" userId="S::fredrik.schollin@inera.se::98d66129-395b-4b88-8226-3399cc758b1d" providerId="AD" clId="Web-{28E2D339-CBE8-828C-EF7A-BB40D53DAF7F}" dt="2023-03-22T06:42:44.820" v="252" actId="14100"/>
          <ac:spMkLst>
            <pc:docMk/>
            <pc:sldMk cId="2609495646" sldId="308"/>
            <ac:spMk id="5" creationId="{B9359B2D-719D-4E5F-D927-BBDB6387110F}"/>
          </ac:spMkLst>
        </pc:spChg>
        <pc:spChg chg="add mod">
          <ac:chgData name="Schöllin Fredrik" userId="S::fredrik.schollin@inera.se::98d66129-395b-4b88-8226-3399cc758b1d" providerId="AD" clId="Web-{28E2D339-CBE8-828C-EF7A-BB40D53DAF7F}" dt="2023-03-22T06:45:07.819" v="285" actId="1076"/>
          <ac:spMkLst>
            <pc:docMk/>
            <pc:sldMk cId="2609495646" sldId="308"/>
            <ac:spMk id="6" creationId="{7805EEBD-1FC6-2875-DFF8-ECEA56A8E700}"/>
          </ac:spMkLst>
        </pc:spChg>
      </pc:sldChg>
      <pc:sldChg chg="modSp">
        <pc:chgData name="Schöllin Fredrik" userId="S::fredrik.schollin@inera.se::98d66129-395b-4b88-8226-3399cc758b1d" providerId="AD" clId="Web-{28E2D339-CBE8-828C-EF7A-BB40D53DAF7F}" dt="2023-03-22T06:46:59.537" v="346" actId="20577"/>
        <pc:sldMkLst>
          <pc:docMk/>
          <pc:sldMk cId="1577424240" sldId="310"/>
        </pc:sldMkLst>
        <pc:spChg chg="mod">
          <ac:chgData name="Schöllin Fredrik" userId="S::fredrik.schollin@inera.se::98d66129-395b-4b88-8226-3399cc758b1d" providerId="AD" clId="Web-{28E2D339-CBE8-828C-EF7A-BB40D53DAF7F}" dt="2023-03-22T06:46:59.537" v="346" actId="20577"/>
          <ac:spMkLst>
            <pc:docMk/>
            <pc:sldMk cId="1577424240" sldId="310"/>
            <ac:spMk id="3" creationId="{D228AF3C-11CA-4ADB-BCF6-4949A0034E7D}"/>
          </ac:spMkLst>
        </pc:spChg>
      </pc:sldChg>
      <pc:sldChg chg="modSp">
        <pc:chgData name="Schöllin Fredrik" userId="S::fredrik.schollin@inera.se::98d66129-395b-4b88-8226-3399cc758b1d" providerId="AD" clId="Web-{28E2D339-CBE8-828C-EF7A-BB40D53DAF7F}" dt="2023-03-22T06:34:50.090" v="70" actId="20577"/>
        <pc:sldMkLst>
          <pc:docMk/>
          <pc:sldMk cId="1204564470" sldId="311"/>
        </pc:sldMkLst>
        <pc:spChg chg="mod">
          <ac:chgData name="Schöllin Fredrik" userId="S::fredrik.schollin@inera.se::98d66129-395b-4b88-8226-3399cc758b1d" providerId="AD" clId="Web-{28E2D339-CBE8-828C-EF7A-BB40D53DAF7F}" dt="2023-03-22T06:30:31.514" v="10" actId="20577"/>
          <ac:spMkLst>
            <pc:docMk/>
            <pc:sldMk cId="1204564470" sldId="311"/>
            <ac:spMk id="2" creationId="{6A8D0892-FA2D-4BBD-87EA-511631700495}"/>
          </ac:spMkLst>
        </pc:spChg>
        <pc:spChg chg="mod">
          <ac:chgData name="Schöllin Fredrik" userId="S::fredrik.schollin@inera.se::98d66129-395b-4b88-8226-3399cc758b1d" providerId="AD" clId="Web-{28E2D339-CBE8-828C-EF7A-BB40D53DAF7F}" dt="2023-03-22T06:34:50.090" v="70" actId="20577"/>
          <ac:spMkLst>
            <pc:docMk/>
            <pc:sldMk cId="1204564470" sldId="311"/>
            <ac:spMk id="3" creationId="{E60AD5FF-7B0E-4F8B-AD49-143BA9057F1D}"/>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svrski\Downloads\NithaStatistik_20230220_10073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sv-SE"/>
              <a:t>Vårdgivare / organisationsenhet : Vårdgivare</a:t>
            </a:r>
          </a:p>
        </c:rich>
      </c:tx>
      <c:overlay val="0"/>
    </c:title>
    <c:autoTitleDeleted val="0"/>
    <c:plotArea>
      <c:layout/>
      <c:pieChart>
        <c:varyColors val="1"/>
        <c:ser>
          <c:idx val="0"/>
          <c:order val="0"/>
          <c:tx>
            <c:v>Antal</c:v>
          </c:tx>
          <c:dLbls>
            <c:spPr>
              <a:noFill/>
              <a:ln>
                <a:noFill/>
              </a:ln>
              <a:effectLst/>
            </c:sp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Diagramdata!$A$2:$A$20</c:f>
              <c:strCache>
                <c:ptCount val="19"/>
                <c:pt idx="0">
                  <c:v>Västra Götalandsregionen</c:v>
                </c:pt>
                <c:pt idx="1">
                  <c:v>Region Östergötland</c:v>
                </c:pt>
                <c:pt idx="2">
                  <c:v>Region Västernorrland</c:v>
                </c:pt>
                <c:pt idx="3">
                  <c:v>Region Skåne</c:v>
                </c:pt>
                <c:pt idx="4">
                  <c:v>Region Jämtland Härjedalen</c:v>
                </c:pt>
                <c:pt idx="5">
                  <c:v>Stockholms läns landsting</c:v>
                </c:pt>
                <c:pt idx="6">
                  <c:v>Region Kronoberg</c:v>
                </c:pt>
                <c:pt idx="7">
                  <c:v>Region Västerbotten</c:v>
                </c:pt>
                <c:pt idx="8">
                  <c:v>Region Gävleborg</c:v>
                </c:pt>
                <c:pt idx="9">
                  <c:v>Region Västmanland</c:v>
                </c:pt>
                <c:pt idx="10">
                  <c:v>Region Sörmland</c:v>
                </c:pt>
                <c:pt idx="11">
                  <c:v>Region Örebro län</c:v>
                </c:pt>
                <c:pt idx="12">
                  <c:v>Region Norrbotten</c:v>
                </c:pt>
                <c:pt idx="13">
                  <c:v>Region Gotland</c:v>
                </c:pt>
                <c:pt idx="14">
                  <c:v>Region Kalmar Län</c:v>
                </c:pt>
                <c:pt idx="15">
                  <c:v>Region Blekinge</c:v>
                </c:pt>
                <c:pt idx="16">
                  <c:v>Region Värmland</c:v>
                </c:pt>
                <c:pt idx="17">
                  <c:v>Region Jönköpings län</c:v>
                </c:pt>
                <c:pt idx="18">
                  <c:v>Oxelösunds kommun</c:v>
                </c:pt>
              </c:strCache>
            </c:strRef>
          </c:cat>
          <c:val>
            <c:numRef>
              <c:f>Diagramdata!$B$2:$B$20</c:f>
              <c:numCache>
                <c:formatCode>General</c:formatCode>
                <c:ptCount val="19"/>
                <c:pt idx="0">
                  <c:v>1044</c:v>
                </c:pt>
                <c:pt idx="1">
                  <c:v>321</c:v>
                </c:pt>
                <c:pt idx="2">
                  <c:v>264</c:v>
                </c:pt>
                <c:pt idx="3">
                  <c:v>201</c:v>
                </c:pt>
                <c:pt idx="4">
                  <c:v>195</c:v>
                </c:pt>
                <c:pt idx="5">
                  <c:v>160</c:v>
                </c:pt>
                <c:pt idx="6">
                  <c:v>150</c:v>
                </c:pt>
                <c:pt idx="7">
                  <c:v>127</c:v>
                </c:pt>
                <c:pt idx="8">
                  <c:v>115</c:v>
                </c:pt>
                <c:pt idx="9">
                  <c:v>107</c:v>
                </c:pt>
                <c:pt idx="10">
                  <c:v>92</c:v>
                </c:pt>
                <c:pt idx="11">
                  <c:v>55</c:v>
                </c:pt>
                <c:pt idx="12">
                  <c:v>51</c:v>
                </c:pt>
                <c:pt idx="13">
                  <c:v>19</c:v>
                </c:pt>
                <c:pt idx="14">
                  <c:v>13</c:v>
                </c:pt>
                <c:pt idx="15">
                  <c:v>7</c:v>
                </c:pt>
                <c:pt idx="16">
                  <c:v>7</c:v>
                </c:pt>
                <c:pt idx="17">
                  <c:v>3</c:v>
                </c:pt>
                <c:pt idx="18">
                  <c:v>2</c:v>
                </c:pt>
              </c:numCache>
            </c:numRef>
          </c:val>
          <c:extLst>
            <c:ext xmlns:c16="http://schemas.microsoft.com/office/drawing/2014/chart" uri="{C3380CC4-5D6E-409C-BE32-E72D297353CC}">
              <c16:uniqueId val="{00000000-3C28-48E2-900F-9BF8BEC4CD9B}"/>
            </c:ext>
          </c:extLst>
        </c:ser>
        <c:dLbls>
          <c:showLegendKey val="0"/>
          <c:showVal val="1"/>
          <c:showCatName val="0"/>
          <c:showSerName val="0"/>
          <c:showPercent val="1"/>
          <c:showBubbleSize val="0"/>
          <c:separator>
</c:separator>
          <c:showLeaderLines val="1"/>
        </c:dLbls>
        <c:firstSliceAng val="0"/>
      </c:pieChart>
    </c:plotArea>
    <c:legend>
      <c:legendPos val="r"/>
      <c:overlay val="0"/>
    </c:legend>
    <c:plotVisOnly val="1"/>
    <c:dispBlanksAs val="zero"/>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806C2ED-7FEF-CA9D-165B-4D962EE4AA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a:extLst>
              <a:ext uri="{FF2B5EF4-FFF2-40B4-BE49-F238E27FC236}">
                <a16:creationId xmlns:a16="http://schemas.microsoft.com/office/drawing/2014/main" id="{AA80074C-4C24-1F95-F815-7E2C1A3D2F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061016-CE19-4967-9B51-2E673CC7D778}" type="datetimeFigureOut">
              <a:rPr lang="en-US" smtClean="0"/>
              <a:t>3/21/2023</a:t>
            </a:fld>
            <a:endParaRPr lang="en-US"/>
          </a:p>
        </p:txBody>
      </p:sp>
      <p:sp>
        <p:nvSpPr>
          <p:cNvPr id="4" name="Platshållare för sidfot 3">
            <a:extLst>
              <a:ext uri="{FF2B5EF4-FFF2-40B4-BE49-F238E27FC236}">
                <a16:creationId xmlns:a16="http://schemas.microsoft.com/office/drawing/2014/main" id="{8FF900D2-2D53-00A5-8EC0-B412AA9DD8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Platshållare för bildnummer 4">
            <a:extLst>
              <a:ext uri="{FF2B5EF4-FFF2-40B4-BE49-F238E27FC236}">
                <a16:creationId xmlns:a16="http://schemas.microsoft.com/office/drawing/2014/main" id="{72858D45-9C90-B3D8-3730-BA62937DF1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005FE7-C170-4290-A6B2-5438352232EB}" type="slidenum">
              <a:rPr lang="en-US" smtClean="0"/>
              <a:t>‹#›</a:t>
            </a:fld>
            <a:endParaRPr lang="en-US"/>
          </a:p>
        </p:txBody>
      </p:sp>
    </p:spTree>
    <p:extLst>
      <p:ext uri="{BB962C8B-B14F-4D97-AF65-F5344CB8AC3E}">
        <p14:creationId xmlns:p14="http://schemas.microsoft.com/office/powerpoint/2010/main" val="168882166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9C717-3409-4EE5-82A3-D86E820AAD84}" type="datetimeFigureOut">
              <a:rPr lang="en-US" smtClean="0"/>
              <a:t>3/21/2023</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A6AC0-C95D-482C-BDAD-2366AE87EEA3}" type="slidenum">
              <a:rPr lang="en-US" smtClean="0"/>
              <a:t>‹#›</a:t>
            </a:fld>
            <a:endParaRPr lang="en-US"/>
          </a:p>
        </p:txBody>
      </p:sp>
    </p:spTree>
    <p:extLst>
      <p:ext uri="{BB962C8B-B14F-4D97-AF65-F5344CB8AC3E}">
        <p14:creationId xmlns:p14="http://schemas.microsoft.com/office/powerpoint/2010/main" val="182285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67A6AC0-C95D-482C-BDAD-2366AE87EEA3}" type="slidenum">
              <a:rPr lang="sv-SE" smtClean="0"/>
              <a:t>4</a:t>
            </a:fld>
            <a:endParaRPr lang="sv-SE"/>
          </a:p>
        </p:txBody>
      </p:sp>
    </p:spTree>
    <p:extLst>
      <p:ext uri="{BB962C8B-B14F-4D97-AF65-F5344CB8AC3E}">
        <p14:creationId xmlns:p14="http://schemas.microsoft.com/office/powerpoint/2010/main" val="1587330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67A6AC0-C95D-482C-BDAD-2366AE87EEA3}" type="slidenum">
              <a:rPr lang="sv-SE" smtClean="0"/>
              <a:t>6</a:t>
            </a:fld>
            <a:endParaRPr lang="sv-SE"/>
          </a:p>
        </p:txBody>
      </p:sp>
    </p:spTree>
    <p:extLst>
      <p:ext uri="{BB962C8B-B14F-4D97-AF65-F5344CB8AC3E}">
        <p14:creationId xmlns:p14="http://schemas.microsoft.com/office/powerpoint/2010/main" val="269408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67A6AC0-C95D-482C-BDAD-2366AE87EEA3}" type="slidenum">
              <a:rPr lang="sv-SE" smtClean="0"/>
              <a:t>13</a:t>
            </a:fld>
            <a:endParaRPr lang="sv-SE"/>
          </a:p>
        </p:txBody>
      </p:sp>
    </p:spTree>
    <p:extLst>
      <p:ext uri="{BB962C8B-B14F-4D97-AF65-F5344CB8AC3E}">
        <p14:creationId xmlns:p14="http://schemas.microsoft.com/office/powerpoint/2010/main" val="3818712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inera.s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www.inera.s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5" name="Frihandsfigur: Form 14">
            <a:extLst>
              <a:ext uri="{FF2B5EF4-FFF2-40B4-BE49-F238E27FC236}">
                <a16:creationId xmlns:a16="http://schemas.microsoft.com/office/drawing/2014/main" id="{4FC343B9-814A-4AEA-A126-847B7570D6D9}"/>
              </a:ext>
            </a:extLst>
          </p:cNvPr>
          <p:cNvSpPr/>
          <p:nvPr userDrawn="1"/>
        </p:nvSpPr>
        <p:spPr>
          <a:xfrm>
            <a:off x="4545728" y="4782787"/>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891540" y="2206170"/>
            <a:ext cx="7343775" cy="1184601"/>
          </a:xfrm>
        </p:spPr>
        <p:txBody>
          <a:bodyPr anchor="b"/>
          <a:lstStyle>
            <a:lvl1pPr algn="l">
              <a:defRPr sz="4000">
                <a:solidFill>
                  <a:schemeClr val="accent2"/>
                </a:solidFill>
              </a:defRPr>
            </a:lvl1pPr>
          </a:lstStyle>
          <a:p>
            <a:r>
              <a:rPr lang="sv-SE"/>
              <a:t>Klicka här för att ändra mall för rubrikformat</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914400" y="3724274"/>
            <a:ext cx="3468914"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rot="10800000">
            <a:off x="2033744" y="1"/>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Tree>
    <p:extLst>
      <p:ext uri="{BB962C8B-B14F-4D97-AF65-F5344CB8AC3E}">
        <p14:creationId xmlns:p14="http://schemas.microsoft.com/office/powerpoint/2010/main" val="31776926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och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480695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5626100" y="1824038"/>
            <a:ext cx="5654675"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Rubrik 1">
            <a:extLst>
              <a:ext uri="{FF2B5EF4-FFF2-40B4-BE49-F238E27FC236}">
                <a16:creationId xmlns:a16="http://schemas.microsoft.com/office/drawing/2014/main" id="{7E6D47B0-6725-E02A-E59B-C1DF17FEB817}"/>
              </a:ext>
            </a:extLst>
          </p:cNvPr>
          <p:cNvSpPr>
            <a:spLocks noGrp="1"/>
          </p:cNvSpPr>
          <p:nvPr>
            <p:ph type="title"/>
          </p:nvPr>
        </p:nvSpPr>
        <p:spPr>
          <a:xfrm>
            <a:off x="5614459" y="696720"/>
            <a:ext cx="5654675"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0045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vbild hög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Rektangel 7">
            <a:extLst>
              <a:ext uri="{FF2B5EF4-FFF2-40B4-BE49-F238E27FC236}">
                <a16:creationId xmlns:a16="http://schemas.microsoft.com/office/drawing/2014/main" id="{90A5C4D0-E1F6-5FCF-BB94-E022C0DCA4D2}"/>
              </a:ext>
            </a:extLst>
          </p:cNvPr>
          <p:cNvSpPr/>
          <p:nvPr userDrawn="1"/>
        </p:nvSpPr>
        <p:spPr>
          <a:xfrm>
            <a:off x="6096000" y="0"/>
            <a:ext cx="6096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
        <p:nvSpPr>
          <p:cNvPr id="9" name="Platshållare för bild 16">
            <a:extLst>
              <a:ext uri="{FF2B5EF4-FFF2-40B4-BE49-F238E27FC236}">
                <a16:creationId xmlns:a16="http://schemas.microsoft.com/office/drawing/2014/main" id="{8D2C9BA4-6921-818E-A2F4-C2D663A9028F}"/>
              </a:ext>
            </a:extLst>
          </p:cNvPr>
          <p:cNvSpPr>
            <a:spLocks noGrp="1"/>
          </p:cNvSpPr>
          <p:nvPr>
            <p:ph type="pic" sz="quarter" idx="13"/>
          </p:nvPr>
        </p:nvSpPr>
        <p:spPr>
          <a:xfrm>
            <a:off x="6096000" y="0"/>
            <a:ext cx="6096000" cy="6857999"/>
          </a:xfrm>
          <a:custGeom>
            <a:avLst/>
            <a:gdLst>
              <a:gd name="connsiteX0" fmla="*/ 5633172 w 6096000"/>
              <a:gd name="connsiteY0" fmla="*/ 6343741 h 6857999"/>
              <a:gd name="connsiteX1" fmla="*/ 5670497 w 6096000"/>
              <a:gd name="connsiteY1" fmla="*/ 6364242 h 6857999"/>
              <a:gd name="connsiteX2" fmla="*/ 5670497 w 6096000"/>
              <a:gd name="connsiteY2" fmla="*/ 6364701 h 6857999"/>
              <a:gd name="connsiteX3" fmla="*/ 5670497 w 6096000"/>
              <a:gd name="connsiteY3" fmla="*/ 6403582 h 6857999"/>
              <a:gd name="connsiteX4" fmla="*/ 5670497 w 6096000"/>
              <a:gd name="connsiteY4" fmla="*/ 6404077 h 6857999"/>
              <a:gd name="connsiteX5" fmla="*/ 5633172 w 6096000"/>
              <a:gd name="connsiteY5" fmla="*/ 6423907 h 6857999"/>
              <a:gd name="connsiteX6" fmla="*/ 5593089 w 6096000"/>
              <a:gd name="connsiteY6" fmla="*/ 6383824 h 6857999"/>
              <a:gd name="connsiteX7" fmla="*/ 5633172 w 6096000"/>
              <a:gd name="connsiteY7" fmla="*/ 6343741 h 6857999"/>
              <a:gd name="connsiteX8" fmla="*/ 5336404 w 6096000"/>
              <a:gd name="connsiteY8" fmla="*/ 6337521 h 6857999"/>
              <a:gd name="connsiteX9" fmla="*/ 5370195 w 6096000"/>
              <a:gd name="connsiteY9" fmla="*/ 6365197 h 6857999"/>
              <a:gd name="connsiteX10" fmla="*/ 5369984 w 6096000"/>
              <a:gd name="connsiteY10" fmla="*/ 6365409 h 6857999"/>
              <a:gd name="connsiteX11" fmla="*/ 5369842 w 6096000"/>
              <a:gd name="connsiteY11" fmla="*/ 6365445 h 6857999"/>
              <a:gd name="connsiteX12" fmla="*/ 5299998 w 6096000"/>
              <a:gd name="connsiteY12" fmla="*/ 6365445 h 6857999"/>
              <a:gd name="connsiteX13" fmla="*/ 5299998 w 6096000"/>
              <a:gd name="connsiteY13" fmla="*/ 6365162 h 6857999"/>
              <a:gd name="connsiteX14" fmla="*/ 5336404 w 6096000"/>
              <a:gd name="connsiteY14" fmla="*/ 6337521 h 6857999"/>
              <a:gd name="connsiteX15" fmla="*/ 4997362 w 6096000"/>
              <a:gd name="connsiteY15" fmla="*/ 6303305 h 6857999"/>
              <a:gd name="connsiteX16" fmla="*/ 4997362 w 6096000"/>
              <a:gd name="connsiteY16" fmla="*/ 6464590 h 6857999"/>
              <a:gd name="connsiteX17" fmla="*/ 4998988 w 6096000"/>
              <a:gd name="connsiteY17" fmla="*/ 6464590 h 6857999"/>
              <a:gd name="connsiteX18" fmla="*/ 5042040 w 6096000"/>
              <a:gd name="connsiteY18" fmla="*/ 6464590 h 6857999"/>
              <a:gd name="connsiteX19" fmla="*/ 5043666 w 6096000"/>
              <a:gd name="connsiteY19" fmla="*/ 6464590 h 6857999"/>
              <a:gd name="connsiteX20" fmla="*/ 5043666 w 6096000"/>
              <a:gd name="connsiteY20" fmla="*/ 6303305 h 6857999"/>
              <a:gd name="connsiteX21" fmla="*/ 5042040 w 6096000"/>
              <a:gd name="connsiteY21" fmla="*/ 6303305 h 6857999"/>
              <a:gd name="connsiteX22" fmla="*/ 4998988 w 6096000"/>
              <a:gd name="connsiteY22" fmla="*/ 6303305 h 6857999"/>
              <a:gd name="connsiteX23" fmla="*/ 4997362 w 6096000"/>
              <a:gd name="connsiteY23" fmla="*/ 6303305 h 6857999"/>
              <a:gd name="connsiteX24" fmla="*/ 5622956 w 6096000"/>
              <a:gd name="connsiteY24" fmla="*/ 6300159 h 6857999"/>
              <a:gd name="connsiteX25" fmla="*/ 5547740 w 6096000"/>
              <a:gd name="connsiteY25" fmla="*/ 6383930 h 6857999"/>
              <a:gd name="connsiteX26" fmla="*/ 5622956 w 6096000"/>
              <a:gd name="connsiteY26" fmla="*/ 6468019 h 6857999"/>
              <a:gd name="connsiteX27" fmla="*/ 5670215 w 6096000"/>
              <a:gd name="connsiteY27" fmla="*/ 6446280 h 6857999"/>
              <a:gd name="connsiteX28" fmla="*/ 5670497 w 6096000"/>
              <a:gd name="connsiteY28" fmla="*/ 6446280 h 6857999"/>
              <a:gd name="connsiteX29" fmla="*/ 5670497 w 6096000"/>
              <a:gd name="connsiteY29" fmla="*/ 6462964 h 6857999"/>
              <a:gd name="connsiteX30" fmla="*/ 5672123 w 6096000"/>
              <a:gd name="connsiteY30" fmla="*/ 6464590 h 6857999"/>
              <a:gd name="connsiteX31" fmla="*/ 5715246 w 6096000"/>
              <a:gd name="connsiteY31" fmla="*/ 6464590 h 6857999"/>
              <a:gd name="connsiteX32" fmla="*/ 5716801 w 6096000"/>
              <a:gd name="connsiteY32" fmla="*/ 6462964 h 6857999"/>
              <a:gd name="connsiteX33" fmla="*/ 5716801 w 6096000"/>
              <a:gd name="connsiteY33" fmla="*/ 6304931 h 6857999"/>
              <a:gd name="connsiteX34" fmla="*/ 5715175 w 6096000"/>
              <a:gd name="connsiteY34" fmla="*/ 6303305 h 6857999"/>
              <a:gd name="connsiteX35" fmla="*/ 5672123 w 6096000"/>
              <a:gd name="connsiteY35" fmla="*/ 6303305 h 6857999"/>
              <a:gd name="connsiteX36" fmla="*/ 5670497 w 6096000"/>
              <a:gd name="connsiteY36" fmla="*/ 6304931 h 6857999"/>
              <a:gd name="connsiteX37" fmla="*/ 5670497 w 6096000"/>
              <a:gd name="connsiteY37" fmla="*/ 6321897 h 6857999"/>
              <a:gd name="connsiteX38" fmla="*/ 5670215 w 6096000"/>
              <a:gd name="connsiteY38" fmla="*/ 6321897 h 6857999"/>
              <a:gd name="connsiteX39" fmla="*/ 5622956 w 6096000"/>
              <a:gd name="connsiteY39" fmla="*/ 6300159 h 6857999"/>
              <a:gd name="connsiteX40" fmla="*/ 5336369 w 6096000"/>
              <a:gd name="connsiteY40" fmla="*/ 6300018 h 6857999"/>
              <a:gd name="connsiteX41" fmla="*/ 5255864 w 6096000"/>
              <a:gd name="connsiteY41" fmla="*/ 6383775 h 6857999"/>
              <a:gd name="connsiteX42" fmla="*/ 5339692 w 6096000"/>
              <a:gd name="connsiteY42" fmla="*/ 6467843 h 6857999"/>
              <a:gd name="connsiteX43" fmla="*/ 5411162 w 6096000"/>
              <a:gd name="connsiteY43" fmla="*/ 6435395 h 6857999"/>
              <a:gd name="connsiteX44" fmla="*/ 5410596 w 6096000"/>
              <a:gd name="connsiteY44" fmla="*/ 6433204 h 6857999"/>
              <a:gd name="connsiteX45" fmla="*/ 5377194 w 6096000"/>
              <a:gd name="connsiteY45" fmla="*/ 6412844 h 6857999"/>
              <a:gd name="connsiteX46" fmla="*/ 5374967 w 6096000"/>
              <a:gd name="connsiteY46" fmla="*/ 6413374 h 6857999"/>
              <a:gd name="connsiteX47" fmla="*/ 5340646 w 6096000"/>
              <a:gd name="connsiteY47" fmla="*/ 6428432 h 6857999"/>
              <a:gd name="connsiteX48" fmla="*/ 5299326 w 6096000"/>
              <a:gd name="connsiteY48" fmla="*/ 6395171 h 6857999"/>
              <a:gd name="connsiteX49" fmla="*/ 5299538 w 6096000"/>
              <a:gd name="connsiteY49" fmla="*/ 6394959 h 6857999"/>
              <a:gd name="connsiteX50" fmla="*/ 5414519 w 6096000"/>
              <a:gd name="connsiteY50" fmla="*/ 6394959 h 6857999"/>
              <a:gd name="connsiteX51" fmla="*/ 5415262 w 6096000"/>
              <a:gd name="connsiteY51" fmla="*/ 6394216 h 6857999"/>
              <a:gd name="connsiteX52" fmla="*/ 5416463 w 6096000"/>
              <a:gd name="connsiteY52" fmla="*/ 6376861 h 6857999"/>
              <a:gd name="connsiteX53" fmla="*/ 5416463 w 6096000"/>
              <a:gd name="connsiteY53" fmla="*/ 6373044 h 6857999"/>
              <a:gd name="connsiteX54" fmla="*/ 5336369 w 6096000"/>
              <a:gd name="connsiteY54" fmla="*/ 6300018 h 6857999"/>
              <a:gd name="connsiteX55" fmla="*/ 5525825 w 6096000"/>
              <a:gd name="connsiteY55" fmla="*/ 6300017 h 6857999"/>
              <a:gd name="connsiteX56" fmla="*/ 5487440 w 6096000"/>
              <a:gd name="connsiteY56" fmla="*/ 6321649 h 6857999"/>
              <a:gd name="connsiteX57" fmla="*/ 5487086 w 6096000"/>
              <a:gd name="connsiteY57" fmla="*/ 6321649 h 6857999"/>
              <a:gd name="connsiteX58" fmla="*/ 5487086 w 6096000"/>
              <a:gd name="connsiteY58" fmla="*/ 6304966 h 6857999"/>
              <a:gd name="connsiteX59" fmla="*/ 5485425 w 6096000"/>
              <a:gd name="connsiteY59" fmla="*/ 6303305 h 6857999"/>
              <a:gd name="connsiteX60" fmla="*/ 5442514 w 6096000"/>
              <a:gd name="connsiteY60" fmla="*/ 6303305 h 6857999"/>
              <a:gd name="connsiteX61" fmla="*/ 5440853 w 6096000"/>
              <a:gd name="connsiteY61" fmla="*/ 6304966 h 6857999"/>
              <a:gd name="connsiteX62" fmla="*/ 5440853 w 6096000"/>
              <a:gd name="connsiteY62" fmla="*/ 6463176 h 6857999"/>
              <a:gd name="connsiteX63" fmla="*/ 5442514 w 6096000"/>
              <a:gd name="connsiteY63" fmla="*/ 6464802 h 6857999"/>
              <a:gd name="connsiteX64" fmla="*/ 5485602 w 6096000"/>
              <a:gd name="connsiteY64" fmla="*/ 6464802 h 6857999"/>
              <a:gd name="connsiteX65" fmla="*/ 5487263 w 6096000"/>
              <a:gd name="connsiteY65" fmla="*/ 6463176 h 6857999"/>
              <a:gd name="connsiteX66" fmla="*/ 5487263 w 6096000"/>
              <a:gd name="connsiteY66" fmla="*/ 6381879 h 6857999"/>
              <a:gd name="connsiteX67" fmla="*/ 5513419 w 6096000"/>
              <a:gd name="connsiteY67" fmla="*/ 6344412 h 6857999"/>
              <a:gd name="connsiteX68" fmla="*/ 5522397 w 6096000"/>
              <a:gd name="connsiteY68" fmla="*/ 6342751 h 6857999"/>
              <a:gd name="connsiteX69" fmla="*/ 5542120 w 6096000"/>
              <a:gd name="connsiteY69" fmla="*/ 6346038 h 6857999"/>
              <a:gd name="connsiteX70" fmla="*/ 5542127 w 6096000"/>
              <a:gd name="connsiteY70" fmla="*/ 6346039 h 6857999"/>
              <a:gd name="connsiteX71" fmla="*/ 5543003 w 6096000"/>
              <a:gd name="connsiteY71" fmla="*/ 6345296 h 6857999"/>
              <a:gd name="connsiteX72" fmla="*/ 5545514 w 6096000"/>
              <a:gd name="connsiteY72" fmla="*/ 6303588 h 6857999"/>
              <a:gd name="connsiteX73" fmla="*/ 5544983 w 6096000"/>
              <a:gd name="connsiteY73" fmla="*/ 6302774 h 6857999"/>
              <a:gd name="connsiteX74" fmla="*/ 5525825 w 6096000"/>
              <a:gd name="connsiteY74" fmla="*/ 6300017 h 6857999"/>
              <a:gd name="connsiteX75" fmla="*/ 5165221 w 6096000"/>
              <a:gd name="connsiteY75" fmla="*/ 6299911 h 6857999"/>
              <a:gd name="connsiteX76" fmla="*/ 5121568 w 6096000"/>
              <a:gd name="connsiteY76" fmla="*/ 6321685 h 6857999"/>
              <a:gd name="connsiteX77" fmla="*/ 5121215 w 6096000"/>
              <a:gd name="connsiteY77" fmla="*/ 6321685 h 6857999"/>
              <a:gd name="connsiteX78" fmla="*/ 5121215 w 6096000"/>
              <a:gd name="connsiteY78" fmla="*/ 6304931 h 6857999"/>
              <a:gd name="connsiteX79" fmla="*/ 5119554 w 6096000"/>
              <a:gd name="connsiteY79" fmla="*/ 6303305 h 6857999"/>
              <a:gd name="connsiteX80" fmla="*/ 5076537 w 6096000"/>
              <a:gd name="connsiteY80" fmla="*/ 6303305 h 6857999"/>
              <a:gd name="connsiteX81" fmla="*/ 5074876 w 6096000"/>
              <a:gd name="connsiteY81" fmla="*/ 6304931 h 6857999"/>
              <a:gd name="connsiteX82" fmla="*/ 5074876 w 6096000"/>
              <a:gd name="connsiteY82" fmla="*/ 6463000 h 6857999"/>
              <a:gd name="connsiteX83" fmla="*/ 5076537 w 6096000"/>
              <a:gd name="connsiteY83" fmla="*/ 6464590 h 6857999"/>
              <a:gd name="connsiteX84" fmla="*/ 5119519 w 6096000"/>
              <a:gd name="connsiteY84" fmla="*/ 6464590 h 6857999"/>
              <a:gd name="connsiteX85" fmla="*/ 5121145 w 6096000"/>
              <a:gd name="connsiteY85" fmla="*/ 6462964 h 6857999"/>
              <a:gd name="connsiteX86" fmla="*/ 5121145 w 6096000"/>
              <a:gd name="connsiteY86" fmla="*/ 6378663 h 6857999"/>
              <a:gd name="connsiteX87" fmla="*/ 5151966 w 6096000"/>
              <a:gd name="connsiteY87" fmla="*/ 6345826 h 6857999"/>
              <a:gd name="connsiteX88" fmla="*/ 5153415 w 6096000"/>
              <a:gd name="connsiteY88" fmla="*/ 6345826 h 6857999"/>
              <a:gd name="connsiteX89" fmla="*/ 5184627 w 6096000"/>
              <a:gd name="connsiteY89" fmla="*/ 6381172 h 6857999"/>
              <a:gd name="connsiteX90" fmla="*/ 5184627 w 6096000"/>
              <a:gd name="connsiteY90" fmla="*/ 6462964 h 6857999"/>
              <a:gd name="connsiteX91" fmla="*/ 5186253 w 6096000"/>
              <a:gd name="connsiteY91" fmla="*/ 6464590 h 6857999"/>
              <a:gd name="connsiteX92" fmla="*/ 5229304 w 6096000"/>
              <a:gd name="connsiteY92" fmla="*/ 6464590 h 6857999"/>
              <a:gd name="connsiteX93" fmla="*/ 5230930 w 6096000"/>
              <a:gd name="connsiteY93" fmla="*/ 6462964 h 6857999"/>
              <a:gd name="connsiteX94" fmla="*/ 5230930 w 6096000"/>
              <a:gd name="connsiteY94" fmla="*/ 6373290 h 6857999"/>
              <a:gd name="connsiteX95" fmla="*/ 5165221 w 6096000"/>
              <a:gd name="connsiteY95" fmla="*/ 6299911 h 6857999"/>
              <a:gd name="connsiteX96" fmla="*/ 4809585 w 6096000"/>
              <a:gd name="connsiteY96" fmla="*/ 6298480 h 6857999"/>
              <a:gd name="connsiteX97" fmla="*/ 4714874 w 6096000"/>
              <a:gd name="connsiteY97" fmla="*/ 6393191 h 6857999"/>
              <a:gd name="connsiteX98" fmla="*/ 4714874 w 6096000"/>
              <a:gd name="connsiteY98" fmla="*/ 6462964 h 6857999"/>
              <a:gd name="connsiteX99" fmla="*/ 4716465 w 6096000"/>
              <a:gd name="connsiteY99" fmla="*/ 6464625 h 6857999"/>
              <a:gd name="connsiteX100" fmla="*/ 4717489 w 6096000"/>
              <a:gd name="connsiteY100" fmla="*/ 6464272 h 6857999"/>
              <a:gd name="connsiteX101" fmla="*/ 4760824 w 6096000"/>
              <a:gd name="connsiteY101" fmla="*/ 6432072 h 6857999"/>
              <a:gd name="connsiteX102" fmla="*/ 4761496 w 6096000"/>
              <a:gd name="connsiteY102" fmla="*/ 6430764 h 6857999"/>
              <a:gd name="connsiteX103" fmla="*/ 4761496 w 6096000"/>
              <a:gd name="connsiteY103" fmla="*/ 6393191 h 6857999"/>
              <a:gd name="connsiteX104" fmla="*/ 4810925 w 6096000"/>
              <a:gd name="connsiteY104" fmla="*/ 6346371 h 6857999"/>
              <a:gd name="connsiteX105" fmla="*/ 4857744 w 6096000"/>
              <a:gd name="connsiteY105" fmla="*/ 6393191 h 6857999"/>
              <a:gd name="connsiteX106" fmla="*/ 4857744 w 6096000"/>
              <a:gd name="connsiteY106" fmla="*/ 6462964 h 6857999"/>
              <a:gd name="connsiteX107" fmla="*/ 4859406 w 6096000"/>
              <a:gd name="connsiteY107" fmla="*/ 6464625 h 6857999"/>
              <a:gd name="connsiteX108" fmla="*/ 4902669 w 6096000"/>
              <a:gd name="connsiteY108" fmla="*/ 6464625 h 6857999"/>
              <a:gd name="connsiteX109" fmla="*/ 4904295 w 6096000"/>
              <a:gd name="connsiteY109" fmla="*/ 6462999 h 6857999"/>
              <a:gd name="connsiteX110" fmla="*/ 4904295 w 6096000"/>
              <a:gd name="connsiteY110" fmla="*/ 6393191 h 6857999"/>
              <a:gd name="connsiteX111" fmla="*/ 4809585 w 6096000"/>
              <a:gd name="connsiteY111" fmla="*/ 6298480 h 6857999"/>
              <a:gd name="connsiteX112" fmla="*/ 5019984 w 6096000"/>
              <a:gd name="connsiteY112" fmla="*/ 6225119 h 6857999"/>
              <a:gd name="connsiteX113" fmla="*/ 4992065 w 6096000"/>
              <a:gd name="connsiteY113" fmla="*/ 6253745 h 6857999"/>
              <a:gd name="connsiteX114" fmla="*/ 5020691 w 6096000"/>
              <a:gd name="connsiteY114" fmla="*/ 6281669 h 6857999"/>
              <a:gd name="connsiteX115" fmla="*/ 5048614 w 6096000"/>
              <a:gd name="connsiteY115" fmla="*/ 6253042 h 6857999"/>
              <a:gd name="connsiteX116" fmla="*/ 5020337 w 6096000"/>
              <a:gd name="connsiteY116" fmla="*/ 6225119 h 6857999"/>
              <a:gd name="connsiteX117" fmla="*/ 4809602 w 6096000"/>
              <a:gd name="connsiteY117" fmla="*/ 6174256 h 6857999"/>
              <a:gd name="connsiteX118" fmla="*/ 4838091 w 6096000"/>
              <a:gd name="connsiteY118" fmla="*/ 6202816 h 6857999"/>
              <a:gd name="connsiteX119" fmla="*/ 4809532 w 6096000"/>
              <a:gd name="connsiteY119" fmla="*/ 6231305 h 6857999"/>
              <a:gd name="connsiteX120" fmla="*/ 4781042 w 6096000"/>
              <a:gd name="connsiteY120" fmla="*/ 6202745 h 6857999"/>
              <a:gd name="connsiteX121" fmla="*/ 4809602 w 6096000"/>
              <a:gd name="connsiteY121" fmla="*/ 6174256 h 6857999"/>
              <a:gd name="connsiteX122" fmla="*/ 4809319 w 6096000"/>
              <a:gd name="connsiteY122" fmla="*/ 6127705 h 6857999"/>
              <a:gd name="connsiteX123" fmla="*/ 4734385 w 6096000"/>
              <a:gd name="connsiteY123" fmla="*/ 6202922 h 6857999"/>
              <a:gd name="connsiteX124" fmla="*/ 4809602 w 6096000"/>
              <a:gd name="connsiteY124" fmla="*/ 6277856 h 6857999"/>
              <a:gd name="connsiteX125" fmla="*/ 4884536 w 6096000"/>
              <a:gd name="connsiteY125" fmla="*/ 6202780 h 6857999"/>
              <a:gd name="connsiteX126" fmla="*/ 4884536 w 6096000"/>
              <a:gd name="connsiteY126" fmla="*/ 6202639 h 6857999"/>
              <a:gd name="connsiteX127" fmla="*/ 4809319 w 6096000"/>
              <a:gd name="connsiteY127" fmla="*/ 6127705 h 6857999"/>
              <a:gd name="connsiteX128" fmla="*/ 0 w 6096000"/>
              <a:gd name="connsiteY128" fmla="*/ 0 h 6857999"/>
              <a:gd name="connsiteX129" fmla="*/ 6096000 w 6096000"/>
              <a:gd name="connsiteY129" fmla="*/ 0 h 6857999"/>
              <a:gd name="connsiteX130" fmla="*/ 6096000 w 6096000"/>
              <a:gd name="connsiteY130" fmla="*/ 6857999 h 6857999"/>
              <a:gd name="connsiteX131" fmla="*/ 0 w 6096000"/>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096000" h="6857999">
                <a:moveTo>
                  <a:pt x="5633172" y="6343741"/>
                </a:moveTo>
                <a:cubicBezTo>
                  <a:pt x="5648314" y="6343692"/>
                  <a:pt x="5662414" y="6351438"/>
                  <a:pt x="5670497" y="6364242"/>
                </a:cubicBezTo>
                <a:cubicBezTo>
                  <a:pt x="5670533" y="6364394"/>
                  <a:pt x="5670533" y="6364551"/>
                  <a:pt x="5670497" y="6364701"/>
                </a:cubicBezTo>
                <a:lnTo>
                  <a:pt x="5670497" y="6403582"/>
                </a:lnTo>
                <a:cubicBezTo>
                  <a:pt x="5670568" y="6403740"/>
                  <a:pt x="5670568" y="6403920"/>
                  <a:pt x="5670497" y="6404077"/>
                </a:cubicBezTo>
                <a:cubicBezTo>
                  <a:pt x="5662219" y="6416585"/>
                  <a:pt x="5648169" y="6424049"/>
                  <a:pt x="5633172" y="6423907"/>
                </a:cubicBezTo>
                <a:cubicBezTo>
                  <a:pt x="5611035" y="6423907"/>
                  <a:pt x="5593089" y="6405961"/>
                  <a:pt x="5593089" y="6383824"/>
                </a:cubicBezTo>
                <a:cubicBezTo>
                  <a:pt x="5593089" y="6361687"/>
                  <a:pt x="5611035" y="6343741"/>
                  <a:pt x="5633172" y="6343741"/>
                </a:cubicBezTo>
                <a:close/>
                <a:moveTo>
                  <a:pt x="5336404" y="6337521"/>
                </a:moveTo>
                <a:cubicBezTo>
                  <a:pt x="5353406" y="6337521"/>
                  <a:pt x="5368110" y="6349221"/>
                  <a:pt x="5370195" y="6365197"/>
                </a:cubicBezTo>
                <a:cubicBezTo>
                  <a:pt x="5370195" y="6365314"/>
                  <a:pt x="5370100" y="6365409"/>
                  <a:pt x="5369984" y="6365409"/>
                </a:cubicBezTo>
                <a:lnTo>
                  <a:pt x="5369842" y="6365445"/>
                </a:lnTo>
                <a:lnTo>
                  <a:pt x="5299998" y="6365445"/>
                </a:lnTo>
                <a:cubicBezTo>
                  <a:pt x="5299937" y="6365359"/>
                  <a:pt x="5299937" y="6365246"/>
                  <a:pt x="5299998" y="6365162"/>
                </a:cubicBezTo>
                <a:cubicBezTo>
                  <a:pt x="5304310" y="6347913"/>
                  <a:pt x="5317105" y="6337521"/>
                  <a:pt x="5336404" y="6337521"/>
                </a:cubicBezTo>
                <a:close/>
                <a:moveTo>
                  <a:pt x="4997362" y="6303305"/>
                </a:moveTo>
                <a:lnTo>
                  <a:pt x="4997362" y="6464590"/>
                </a:lnTo>
                <a:cubicBezTo>
                  <a:pt x="4997362" y="6464590"/>
                  <a:pt x="4998090" y="6464590"/>
                  <a:pt x="4998988" y="6464590"/>
                </a:cubicBezTo>
                <a:lnTo>
                  <a:pt x="5042040" y="6464590"/>
                </a:lnTo>
                <a:cubicBezTo>
                  <a:pt x="5042938" y="6464590"/>
                  <a:pt x="5043666" y="6464590"/>
                  <a:pt x="5043666" y="6464590"/>
                </a:cubicBezTo>
                <a:lnTo>
                  <a:pt x="5043666" y="6303305"/>
                </a:lnTo>
                <a:cubicBezTo>
                  <a:pt x="5043666" y="6303305"/>
                  <a:pt x="5042938" y="6303305"/>
                  <a:pt x="5042040" y="6303305"/>
                </a:cubicBezTo>
                <a:lnTo>
                  <a:pt x="4998988" y="6303305"/>
                </a:lnTo>
                <a:cubicBezTo>
                  <a:pt x="4998090" y="6303305"/>
                  <a:pt x="4997362" y="6303305"/>
                  <a:pt x="4997362" y="6303305"/>
                </a:cubicBezTo>
                <a:close/>
                <a:moveTo>
                  <a:pt x="5622956" y="6300159"/>
                </a:moveTo>
                <a:cubicBezTo>
                  <a:pt x="5580930" y="6300159"/>
                  <a:pt x="5547740" y="6337272"/>
                  <a:pt x="5547740" y="6383930"/>
                </a:cubicBezTo>
                <a:cubicBezTo>
                  <a:pt x="5547740" y="6430587"/>
                  <a:pt x="5580930" y="6468019"/>
                  <a:pt x="5622956" y="6468019"/>
                </a:cubicBezTo>
                <a:cubicBezTo>
                  <a:pt x="5643034" y="6468019"/>
                  <a:pt x="5662121" y="6459111"/>
                  <a:pt x="5670215" y="6446280"/>
                </a:cubicBezTo>
                <a:cubicBezTo>
                  <a:pt x="5670296" y="6446209"/>
                  <a:pt x="5670416" y="6446209"/>
                  <a:pt x="5670497" y="6446280"/>
                </a:cubicBezTo>
                <a:lnTo>
                  <a:pt x="5670497" y="6462964"/>
                </a:lnTo>
                <a:cubicBezTo>
                  <a:pt x="5670515" y="6463855"/>
                  <a:pt x="5671233" y="6464571"/>
                  <a:pt x="5672123" y="6464590"/>
                </a:cubicBezTo>
                <a:lnTo>
                  <a:pt x="5715246" y="6464590"/>
                </a:lnTo>
                <a:cubicBezTo>
                  <a:pt x="5716126" y="6464571"/>
                  <a:pt x="5716823" y="6463843"/>
                  <a:pt x="5716801" y="6462964"/>
                </a:cubicBezTo>
                <a:lnTo>
                  <a:pt x="5716801" y="6304931"/>
                </a:lnTo>
                <a:cubicBezTo>
                  <a:pt x="5716784" y="6304041"/>
                  <a:pt x="5716066" y="6303324"/>
                  <a:pt x="5715175" y="6303305"/>
                </a:cubicBezTo>
                <a:lnTo>
                  <a:pt x="5672123" y="6303305"/>
                </a:lnTo>
                <a:cubicBezTo>
                  <a:pt x="5671240" y="6303341"/>
                  <a:pt x="5670533" y="6304049"/>
                  <a:pt x="5670497" y="6304931"/>
                </a:cubicBezTo>
                <a:lnTo>
                  <a:pt x="5670497" y="6321897"/>
                </a:lnTo>
                <a:cubicBezTo>
                  <a:pt x="5670416" y="6321969"/>
                  <a:pt x="5670296" y="6321969"/>
                  <a:pt x="5670215" y="6321897"/>
                </a:cubicBezTo>
                <a:cubicBezTo>
                  <a:pt x="5662121" y="6309066"/>
                  <a:pt x="5642680" y="6300159"/>
                  <a:pt x="5622956" y="6300159"/>
                </a:cubicBezTo>
                <a:close/>
                <a:moveTo>
                  <a:pt x="5336369" y="6300018"/>
                </a:moveTo>
                <a:cubicBezTo>
                  <a:pt x="5291430" y="6301862"/>
                  <a:pt x="5255928" y="6338798"/>
                  <a:pt x="5255864" y="6383775"/>
                </a:cubicBezTo>
                <a:cubicBezTo>
                  <a:pt x="5255797" y="6430138"/>
                  <a:pt x="5293327" y="6467777"/>
                  <a:pt x="5339692" y="6467843"/>
                </a:cubicBezTo>
                <a:cubicBezTo>
                  <a:pt x="5372281" y="6467843"/>
                  <a:pt x="5398932" y="6455931"/>
                  <a:pt x="5411162" y="6435395"/>
                </a:cubicBezTo>
                <a:cubicBezTo>
                  <a:pt x="5411597" y="6434631"/>
                  <a:pt x="5411346" y="6433661"/>
                  <a:pt x="5410596" y="6433204"/>
                </a:cubicBezTo>
                <a:lnTo>
                  <a:pt x="5377194" y="6412844"/>
                </a:lnTo>
                <a:cubicBezTo>
                  <a:pt x="5376430" y="6412399"/>
                  <a:pt x="5375451" y="6412632"/>
                  <a:pt x="5374967" y="6413374"/>
                </a:cubicBezTo>
                <a:cubicBezTo>
                  <a:pt x="5368923" y="6422458"/>
                  <a:pt x="5354430" y="6428432"/>
                  <a:pt x="5340646" y="6428432"/>
                </a:cubicBezTo>
                <a:cubicBezTo>
                  <a:pt x="5318731" y="6428432"/>
                  <a:pt x="5303639" y="6417015"/>
                  <a:pt x="5299326" y="6395171"/>
                </a:cubicBezTo>
                <a:cubicBezTo>
                  <a:pt x="5299326" y="6395054"/>
                  <a:pt x="5299421" y="6394959"/>
                  <a:pt x="5299538" y="6394959"/>
                </a:cubicBezTo>
                <a:lnTo>
                  <a:pt x="5414519" y="6394959"/>
                </a:lnTo>
                <a:cubicBezTo>
                  <a:pt x="5414930" y="6394959"/>
                  <a:pt x="5415262" y="6394627"/>
                  <a:pt x="5415262" y="6394216"/>
                </a:cubicBezTo>
                <a:cubicBezTo>
                  <a:pt x="5416103" y="6388470"/>
                  <a:pt x="5416506" y="6382669"/>
                  <a:pt x="5416463" y="6376861"/>
                </a:cubicBezTo>
                <a:cubicBezTo>
                  <a:pt x="5416463" y="6375589"/>
                  <a:pt x="5416463" y="6374316"/>
                  <a:pt x="5416463" y="6373044"/>
                </a:cubicBezTo>
                <a:cubicBezTo>
                  <a:pt x="5414498" y="6330767"/>
                  <a:pt x="5378646" y="6298080"/>
                  <a:pt x="5336369" y="6300018"/>
                </a:cubicBezTo>
                <a:close/>
                <a:moveTo>
                  <a:pt x="5525825" y="6300017"/>
                </a:moveTo>
                <a:cubicBezTo>
                  <a:pt x="5510280" y="6300582"/>
                  <a:pt x="5495976" y="6308645"/>
                  <a:pt x="5487440" y="6321649"/>
                </a:cubicBezTo>
                <a:lnTo>
                  <a:pt x="5487086" y="6321649"/>
                </a:lnTo>
                <a:lnTo>
                  <a:pt x="5487086" y="6304966"/>
                </a:lnTo>
                <a:cubicBezTo>
                  <a:pt x="5487086" y="6304048"/>
                  <a:pt x="5486343" y="6303305"/>
                  <a:pt x="5485425" y="6303305"/>
                </a:cubicBezTo>
                <a:lnTo>
                  <a:pt x="5442514" y="6303305"/>
                </a:lnTo>
                <a:cubicBezTo>
                  <a:pt x="5441596" y="6303305"/>
                  <a:pt x="5440853" y="6304048"/>
                  <a:pt x="5440853" y="6304966"/>
                </a:cubicBezTo>
                <a:lnTo>
                  <a:pt x="5440853" y="6463176"/>
                </a:lnTo>
                <a:cubicBezTo>
                  <a:pt x="5440870" y="6464079"/>
                  <a:pt x="5441609" y="6464802"/>
                  <a:pt x="5442514" y="6464802"/>
                </a:cubicBezTo>
                <a:lnTo>
                  <a:pt x="5485602" y="6464802"/>
                </a:lnTo>
                <a:cubicBezTo>
                  <a:pt x="5486507" y="6464802"/>
                  <a:pt x="5487245" y="6464079"/>
                  <a:pt x="5487263" y="6463176"/>
                </a:cubicBezTo>
                <a:lnTo>
                  <a:pt x="5487263" y="6381879"/>
                </a:lnTo>
                <a:cubicBezTo>
                  <a:pt x="5487058" y="6365078"/>
                  <a:pt x="5497577" y="6350012"/>
                  <a:pt x="5513419" y="6344412"/>
                </a:cubicBezTo>
                <a:cubicBezTo>
                  <a:pt x="5516303" y="6343385"/>
                  <a:pt x="5519336" y="6342824"/>
                  <a:pt x="5522397" y="6342751"/>
                </a:cubicBezTo>
                <a:cubicBezTo>
                  <a:pt x="5529102" y="6342814"/>
                  <a:pt x="5535758" y="6343922"/>
                  <a:pt x="5542120" y="6346038"/>
                </a:cubicBezTo>
                <a:cubicBezTo>
                  <a:pt x="5542124" y="6346038"/>
                  <a:pt x="5542124" y="6346038"/>
                  <a:pt x="5542127" y="6346039"/>
                </a:cubicBezTo>
                <a:cubicBezTo>
                  <a:pt x="5542573" y="6346076"/>
                  <a:pt x="5542965" y="6345743"/>
                  <a:pt x="5543003" y="6345296"/>
                </a:cubicBezTo>
                <a:lnTo>
                  <a:pt x="5545514" y="6303588"/>
                </a:lnTo>
                <a:cubicBezTo>
                  <a:pt x="5545549" y="6303226"/>
                  <a:pt x="5545330" y="6302888"/>
                  <a:pt x="5544983" y="6302774"/>
                </a:cubicBezTo>
                <a:cubicBezTo>
                  <a:pt x="5538812" y="6300732"/>
                  <a:pt x="5532326" y="6299799"/>
                  <a:pt x="5525825" y="6300017"/>
                </a:cubicBezTo>
                <a:close/>
                <a:moveTo>
                  <a:pt x="5165221" y="6299911"/>
                </a:moveTo>
                <a:cubicBezTo>
                  <a:pt x="5147976" y="6299556"/>
                  <a:pt x="5131660" y="6307695"/>
                  <a:pt x="5121568" y="6321685"/>
                </a:cubicBezTo>
                <a:lnTo>
                  <a:pt x="5121215" y="6321685"/>
                </a:lnTo>
                <a:lnTo>
                  <a:pt x="5121215" y="6304931"/>
                </a:lnTo>
                <a:cubicBezTo>
                  <a:pt x="5121197" y="6304027"/>
                  <a:pt x="5120459" y="6303304"/>
                  <a:pt x="5119554" y="6303305"/>
                </a:cubicBezTo>
                <a:lnTo>
                  <a:pt x="5076537" y="6303305"/>
                </a:lnTo>
                <a:cubicBezTo>
                  <a:pt x="5075632" y="6303304"/>
                  <a:pt x="5074893" y="6304027"/>
                  <a:pt x="5074876" y="6304931"/>
                </a:cubicBezTo>
                <a:lnTo>
                  <a:pt x="5074876" y="6463000"/>
                </a:lnTo>
                <a:cubicBezTo>
                  <a:pt x="5074915" y="6463889"/>
                  <a:pt x="5075646" y="6464590"/>
                  <a:pt x="5076537" y="6464590"/>
                </a:cubicBezTo>
                <a:lnTo>
                  <a:pt x="5119519" y="6464590"/>
                </a:lnTo>
                <a:cubicBezTo>
                  <a:pt x="5120409" y="6464571"/>
                  <a:pt x="5121127" y="6463853"/>
                  <a:pt x="5121145" y="6462964"/>
                </a:cubicBezTo>
                <a:lnTo>
                  <a:pt x="5121145" y="6378663"/>
                </a:lnTo>
                <a:cubicBezTo>
                  <a:pt x="5120968" y="6361230"/>
                  <a:pt x="5134559" y="6346753"/>
                  <a:pt x="5151966" y="6345826"/>
                </a:cubicBezTo>
                <a:lnTo>
                  <a:pt x="5153415" y="6345826"/>
                </a:lnTo>
                <a:cubicBezTo>
                  <a:pt x="5172467" y="6345826"/>
                  <a:pt x="5184627" y="6358834"/>
                  <a:pt x="5184627" y="6381172"/>
                </a:cubicBezTo>
                <a:lnTo>
                  <a:pt x="5184627" y="6462964"/>
                </a:lnTo>
                <a:cubicBezTo>
                  <a:pt x="5184644" y="6463853"/>
                  <a:pt x="5185362" y="6464571"/>
                  <a:pt x="5186253" y="6464590"/>
                </a:cubicBezTo>
                <a:lnTo>
                  <a:pt x="5229304" y="6464590"/>
                </a:lnTo>
                <a:cubicBezTo>
                  <a:pt x="5230195" y="6464571"/>
                  <a:pt x="5230913" y="6463853"/>
                  <a:pt x="5230930" y="6462964"/>
                </a:cubicBezTo>
                <a:lnTo>
                  <a:pt x="5230930" y="6373290"/>
                </a:lnTo>
                <a:cubicBezTo>
                  <a:pt x="5230930" y="6327941"/>
                  <a:pt x="5205976" y="6300018"/>
                  <a:pt x="5165221" y="6299911"/>
                </a:cubicBezTo>
                <a:close/>
                <a:moveTo>
                  <a:pt x="4809585" y="6298480"/>
                </a:moveTo>
                <a:cubicBezTo>
                  <a:pt x="4757277" y="6298480"/>
                  <a:pt x="4714874" y="6340884"/>
                  <a:pt x="4714874" y="6393191"/>
                </a:cubicBezTo>
                <a:lnTo>
                  <a:pt x="4714874" y="6462964"/>
                </a:lnTo>
                <a:cubicBezTo>
                  <a:pt x="4714873" y="6463855"/>
                  <a:pt x="4715574" y="6464587"/>
                  <a:pt x="4716465" y="6464625"/>
                </a:cubicBezTo>
                <a:cubicBezTo>
                  <a:pt x="4716835" y="6464623"/>
                  <a:pt x="4717196" y="6464499"/>
                  <a:pt x="4717489" y="6464272"/>
                </a:cubicBezTo>
                <a:lnTo>
                  <a:pt x="4760824" y="6432072"/>
                </a:lnTo>
                <a:cubicBezTo>
                  <a:pt x="4761249" y="6431771"/>
                  <a:pt x="4761499" y="6431283"/>
                  <a:pt x="4761496" y="6430764"/>
                </a:cubicBezTo>
                <a:lnTo>
                  <a:pt x="4761496" y="6393191"/>
                </a:lnTo>
                <a:cubicBezTo>
                  <a:pt x="4762217" y="6366613"/>
                  <a:pt x="4784346" y="6345650"/>
                  <a:pt x="4810925" y="6346371"/>
                </a:cubicBezTo>
                <a:cubicBezTo>
                  <a:pt x="4836490" y="6347064"/>
                  <a:pt x="4857052" y="6367625"/>
                  <a:pt x="4857744" y="6393191"/>
                </a:cubicBezTo>
                <a:lnTo>
                  <a:pt x="4857744" y="6462964"/>
                </a:lnTo>
                <a:cubicBezTo>
                  <a:pt x="4857744" y="6463882"/>
                  <a:pt x="4858488" y="6464625"/>
                  <a:pt x="4859406" y="6464625"/>
                </a:cubicBezTo>
                <a:lnTo>
                  <a:pt x="4902669" y="6464625"/>
                </a:lnTo>
                <a:cubicBezTo>
                  <a:pt x="4903559" y="6464607"/>
                  <a:pt x="4904277" y="6463889"/>
                  <a:pt x="4904295" y="6462999"/>
                </a:cubicBezTo>
                <a:lnTo>
                  <a:pt x="4904295" y="6393191"/>
                </a:lnTo>
                <a:cubicBezTo>
                  <a:pt x="4904295" y="6340884"/>
                  <a:pt x="4861892" y="6298480"/>
                  <a:pt x="4809585" y="6298480"/>
                </a:cubicBezTo>
                <a:close/>
                <a:moveTo>
                  <a:pt x="5019984" y="6225119"/>
                </a:moveTo>
                <a:cubicBezTo>
                  <a:pt x="5004370" y="6225316"/>
                  <a:pt x="4991871" y="6238131"/>
                  <a:pt x="4992065" y="6253745"/>
                </a:cubicBezTo>
                <a:cubicBezTo>
                  <a:pt x="4992258" y="6269361"/>
                  <a:pt x="5005075" y="6281863"/>
                  <a:pt x="5020691" y="6281669"/>
                </a:cubicBezTo>
                <a:cubicBezTo>
                  <a:pt x="5036306" y="6281474"/>
                  <a:pt x="5048808" y="6268658"/>
                  <a:pt x="5048614" y="6253042"/>
                </a:cubicBezTo>
                <a:cubicBezTo>
                  <a:pt x="5048421" y="6237564"/>
                  <a:pt x="5035817" y="6225118"/>
                  <a:pt x="5020337" y="6225119"/>
                </a:cubicBezTo>
                <a:close/>
                <a:moveTo>
                  <a:pt x="4809602" y="6174256"/>
                </a:moveTo>
                <a:cubicBezTo>
                  <a:pt x="4825347" y="6174295"/>
                  <a:pt x="4838091" y="6187070"/>
                  <a:pt x="4838091" y="6202816"/>
                </a:cubicBezTo>
                <a:cubicBezTo>
                  <a:pt x="4838072" y="6218570"/>
                  <a:pt x="4825285" y="6231325"/>
                  <a:pt x="4809532" y="6231305"/>
                </a:cubicBezTo>
                <a:cubicBezTo>
                  <a:pt x="4793778" y="6231286"/>
                  <a:pt x="4781023" y="6218499"/>
                  <a:pt x="4781042" y="6202745"/>
                </a:cubicBezTo>
                <a:cubicBezTo>
                  <a:pt x="4781062" y="6186992"/>
                  <a:pt x="4793848" y="6174237"/>
                  <a:pt x="4809602" y="6174256"/>
                </a:cubicBezTo>
                <a:close/>
                <a:moveTo>
                  <a:pt x="4809319" y="6127705"/>
                </a:moveTo>
                <a:cubicBezTo>
                  <a:pt x="4767856" y="6127784"/>
                  <a:pt x="4734307" y="6161459"/>
                  <a:pt x="4734385" y="6202922"/>
                </a:cubicBezTo>
                <a:cubicBezTo>
                  <a:pt x="4734463" y="6244385"/>
                  <a:pt x="4768139" y="6277934"/>
                  <a:pt x="4809602" y="6277856"/>
                </a:cubicBezTo>
                <a:cubicBezTo>
                  <a:pt x="4851002" y="6277759"/>
                  <a:pt x="4884517" y="6244180"/>
                  <a:pt x="4884536" y="6202780"/>
                </a:cubicBezTo>
                <a:cubicBezTo>
                  <a:pt x="4884536" y="6202734"/>
                  <a:pt x="4884536" y="6202686"/>
                  <a:pt x="4884536" y="6202639"/>
                </a:cubicBezTo>
                <a:cubicBezTo>
                  <a:pt x="4884458" y="6161177"/>
                  <a:pt x="4850782" y="6127628"/>
                  <a:pt x="4809319" y="6127705"/>
                </a:cubicBezTo>
                <a:close/>
                <a:moveTo>
                  <a:pt x="0" y="0"/>
                </a:moveTo>
                <a:lnTo>
                  <a:pt x="6096000" y="0"/>
                </a:lnTo>
                <a:lnTo>
                  <a:pt x="6096000" y="6857999"/>
                </a:lnTo>
                <a:lnTo>
                  <a:pt x="0" y="6857999"/>
                </a:lnTo>
                <a:close/>
              </a:path>
            </a:pathLst>
          </a:custGeom>
          <a:noFill/>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FC3A46AD-E9B6-F2D7-8DD8-A66C69C6F761}"/>
              </a:ext>
            </a:extLst>
          </p:cNvPr>
          <p:cNvSpPr>
            <a:spLocks noGrp="1"/>
          </p:cNvSpPr>
          <p:nvPr>
            <p:ph type="title"/>
          </p:nvPr>
        </p:nvSpPr>
        <p:spPr>
          <a:xfrm>
            <a:off x="922867" y="696720"/>
            <a:ext cx="4947581"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69578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vbild vänster">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609600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945842"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Rubrik 1">
            <a:extLst>
              <a:ext uri="{FF2B5EF4-FFF2-40B4-BE49-F238E27FC236}">
                <a16:creationId xmlns:a16="http://schemas.microsoft.com/office/drawing/2014/main" id="{16E1CD48-208C-4EF8-2339-3EBFECE3D876}"/>
              </a:ext>
            </a:extLst>
          </p:cNvPr>
          <p:cNvSpPr>
            <a:spLocks noGrp="1"/>
          </p:cNvSpPr>
          <p:nvPr>
            <p:ph type="title"/>
          </p:nvPr>
        </p:nvSpPr>
        <p:spPr>
          <a:xfrm>
            <a:off x="6934201" y="696720"/>
            <a:ext cx="4334933"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82512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bilder">
    <p:bg>
      <p:bgRef idx="1001">
        <a:schemeClr val="bg2"/>
      </p:bgRef>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DB5CF33-7215-933E-28C6-EDD7AE6532DE}"/>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0DC7A90B-4507-0B66-BC36-7AA7E6DC60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FEFBA01-32A4-BF81-AD17-53245BDA4CC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Underrubrik 2">
            <a:extLst>
              <a:ext uri="{FF2B5EF4-FFF2-40B4-BE49-F238E27FC236}">
                <a16:creationId xmlns:a16="http://schemas.microsoft.com/office/drawing/2014/main" id="{F416D9DB-BD3C-62DC-CF61-9FE155C5C2B0}"/>
              </a:ext>
            </a:extLst>
          </p:cNvPr>
          <p:cNvSpPr>
            <a:spLocks noGrp="1"/>
          </p:cNvSpPr>
          <p:nvPr>
            <p:ph type="subTitle" idx="1"/>
          </p:nvPr>
        </p:nvSpPr>
        <p:spPr>
          <a:xfrm>
            <a:off x="914400" y="1824038"/>
            <a:ext cx="7835900" cy="365126"/>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12" name="Platshållare för bild 11">
            <a:extLst>
              <a:ext uri="{FF2B5EF4-FFF2-40B4-BE49-F238E27FC236}">
                <a16:creationId xmlns:a16="http://schemas.microsoft.com/office/drawing/2014/main" id="{664C826C-1492-3122-D83E-20617007892D}"/>
              </a:ext>
            </a:extLst>
          </p:cNvPr>
          <p:cNvSpPr>
            <a:spLocks noGrp="1"/>
          </p:cNvSpPr>
          <p:nvPr>
            <p:ph type="pic" sz="quarter" idx="13"/>
          </p:nvPr>
        </p:nvSpPr>
        <p:spPr>
          <a:xfrm>
            <a:off x="90678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1" name="Platshållare för text 20">
            <a:extLst>
              <a:ext uri="{FF2B5EF4-FFF2-40B4-BE49-F238E27FC236}">
                <a16:creationId xmlns:a16="http://schemas.microsoft.com/office/drawing/2014/main" id="{03C7446D-025A-295A-DA5D-F4C7A8EC1A5D}"/>
              </a:ext>
            </a:extLst>
          </p:cNvPr>
          <p:cNvSpPr>
            <a:spLocks noGrp="1"/>
          </p:cNvSpPr>
          <p:nvPr>
            <p:ph type="body" sz="quarter" idx="14" hasCustomPrompt="1"/>
          </p:nvPr>
        </p:nvSpPr>
        <p:spPr>
          <a:xfrm>
            <a:off x="91440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22" name="Platshållare för text 20">
            <a:extLst>
              <a:ext uri="{FF2B5EF4-FFF2-40B4-BE49-F238E27FC236}">
                <a16:creationId xmlns:a16="http://schemas.microsoft.com/office/drawing/2014/main" id="{08E77F81-9859-77EA-DFA3-16987CE241A9}"/>
              </a:ext>
            </a:extLst>
          </p:cNvPr>
          <p:cNvSpPr>
            <a:spLocks noGrp="1"/>
          </p:cNvSpPr>
          <p:nvPr>
            <p:ph type="body" sz="quarter" idx="15" hasCustomPrompt="1"/>
          </p:nvPr>
        </p:nvSpPr>
        <p:spPr>
          <a:xfrm>
            <a:off x="91440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23" name="Platshållare för bild 22">
            <a:extLst>
              <a:ext uri="{FF2B5EF4-FFF2-40B4-BE49-F238E27FC236}">
                <a16:creationId xmlns:a16="http://schemas.microsoft.com/office/drawing/2014/main" id="{BD774599-56BE-4B80-6029-499E7492549A}"/>
              </a:ext>
            </a:extLst>
          </p:cNvPr>
          <p:cNvSpPr>
            <a:spLocks noGrp="1"/>
          </p:cNvSpPr>
          <p:nvPr>
            <p:ph type="pic" sz="quarter" idx="16"/>
          </p:nvPr>
        </p:nvSpPr>
        <p:spPr>
          <a:xfrm>
            <a:off x="3564255"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4" name="Platshållare för text 20">
            <a:extLst>
              <a:ext uri="{FF2B5EF4-FFF2-40B4-BE49-F238E27FC236}">
                <a16:creationId xmlns:a16="http://schemas.microsoft.com/office/drawing/2014/main" id="{30241731-F5B8-1695-4913-8B42D423B976}"/>
              </a:ext>
            </a:extLst>
          </p:cNvPr>
          <p:cNvSpPr>
            <a:spLocks noGrp="1"/>
          </p:cNvSpPr>
          <p:nvPr>
            <p:ph type="body" sz="quarter" idx="17" hasCustomPrompt="1"/>
          </p:nvPr>
        </p:nvSpPr>
        <p:spPr>
          <a:xfrm>
            <a:off x="3571875"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25" name="Platshållare för text 20">
            <a:extLst>
              <a:ext uri="{FF2B5EF4-FFF2-40B4-BE49-F238E27FC236}">
                <a16:creationId xmlns:a16="http://schemas.microsoft.com/office/drawing/2014/main" id="{A0DFB222-9F5E-886C-561B-915888CCE3C8}"/>
              </a:ext>
            </a:extLst>
          </p:cNvPr>
          <p:cNvSpPr>
            <a:spLocks noGrp="1"/>
          </p:cNvSpPr>
          <p:nvPr>
            <p:ph type="body" sz="quarter" idx="18" hasCustomPrompt="1"/>
          </p:nvPr>
        </p:nvSpPr>
        <p:spPr>
          <a:xfrm>
            <a:off x="3571875"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30" name="Platshållare för bild 29">
            <a:extLst>
              <a:ext uri="{FF2B5EF4-FFF2-40B4-BE49-F238E27FC236}">
                <a16:creationId xmlns:a16="http://schemas.microsoft.com/office/drawing/2014/main" id="{BD077C96-3891-F138-EFC2-824CABFD044F}"/>
              </a:ext>
            </a:extLst>
          </p:cNvPr>
          <p:cNvSpPr>
            <a:spLocks noGrp="1"/>
          </p:cNvSpPr>
          <p:nvPr>
            <p:ph type="pic" sz="quarter" idx="19"/>
          </p:nvPr>
        </p:nvSpPr>
        <p:spPr>
          <a:xfrm>
            <a:off x="62598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1" name="Platshållare för text 20">
            <a:extLst>
              <a:ext uri="{FF2B5EF4-FFF2-40B4-BE49-F238E27FC236}">
                <a16:creationId xmlns:a16="http://schemas.microsoft.com/office/drawing/2014/main" id="{81E1D503-7C0E-2A00-CB71-1E074D37FFE4}"/>
              </a:ext>
            </a:extLst>
          </p:cNvPr>
          <p:cNvSpPr>
            <a:spLocks noGrp="1"/>
          </p:cNvSpPr>
          <p:nvPr>
            <p:ph type="body" sz="quarter" idx="20" hasCustomPrompt="1"/>
          </p:nvPr>
        </p:nvSpPr>
        <p:spPr>
          <a:xfrm>
            <a:off x="62674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32" name="Platshållare för text 20">
            <a:extLst>
              <a:ext uri="{FF2B5EF4-FFF2-40B4-BE49-F238E27FC236}">
                <a16:creationId xmlns:a16="http://schemas.microsoft.com/office/drawing/2014/main" id="{980FB875-5716-A43F-3401-2B1306DB9354}"/>
              </a:ext>
            </a:extLst>
          </p:cNvPr>
          <p:cNvSpPr>
            <a:spLocks noGrp="1"/>
          </p:cNvSpPr>
          <p:nvPr>
            <p:ph type="body" sz="quarter" idx="21" hasCustomPrompt="1"/>
          </p:nvPr>
        </p:nvSpPr>
        <p:spPr>
          <a:xfrm>
            <a:off x="62674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33" name="Platshållare för bild 32">
            <a:extLst>
              <a:ext uri="{FF2B5EF4-FFF2-40B4-BE49-F238E27FC236}">
                <a16:creationId xmlns:a16="http://schemas.microsoft.com/office/drawing/2014/main" id="{DA29BD36-494B-3AEB-42B8-DAFD1BA008B7}"/>
              </a:ext>
            </a:extLst>
          </p:cNvPr>
          <p:cNvSpPr>
            <a:spLocks noGrp="1"/>
          </p:cNvSpPr>
          <p:nvPr>
            <p:ph type="pic" sz="quarter" idx="22"/>
          </p:nvPr>
        </p:nvSpPr>
        <p:spPr>
          <a:xfrm>
            <a:off x="89395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4" name="Platshållare för text 20">
            <a:extLst>
              <a:ext uri="{FF2B5EF4-FFF2-40B4-BE49-F238E27FC236}">
                <a16:creationId xmlns:a16="http://schemas.microsoft.com/office/drawing/2014/main" id="{288D22EA-0E20-C913-163A-DC3069D0CB32}"/>
              </a:ext>
            </a:extLst>
          </p:cNvPr>
          <p:cNvSpPr>
            <a:spLocks noGrp="1"/>
          </p:cNvSpPr>
          <p:nvPr>
            <p:ph type="body" sz="quarter" idx="23" hasCustomPrompt="1"/>
          </p:nvPr>
        </p:nvSpPr>
        <p:spPr>
          <a:xfrm>
            <a:off x="89471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35" name="Platshållare för text 20">
            <a:extLst>
              <a:ext uri="{FF2B5EF4-FFF2-40B4-BE49-F238E27FC236}">
                <a16:creationId xmlns:a16="http://schemas.microsoft.com/office/drawing/2014/main" id="{E004FE53-2515-9DFC-829C-8511A0848CBB}"/>
              </a:ext>
            </a:extLst>
          </p:cNvPr>
          <p:cNvSpPr>
            <a:spLocks noGrp="1"/>
          </p:cNvSpPr>
          <p:nvPr>
            <p:ph type="body" sz="quarter" idx="24" hasCustomPrompt="1"/>
          </p:nvPr>
        </p:nvSpPr>
        <p:spPr>
          <a:xfrm>
            <a:off x="89471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6" name="Rubrik 5">
            <a:extLst>
              <a:ext uri="{FF2B5EF4-FFF2-40B4-BE49-F238E27FC236}">
                <a16:creationId xmlns:a16="http://schemas.microsoft.com/office/drawing/2014/main" id="{6BFA7DA2-7F2D-C937-35A7-4C75EBDDA27E}"/>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87774009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5DDFB6F3-EB80-63EF-1AB5-BE477AEE07DA}"/>
              </a:ext>
            </a:extLst>
          </p:cNvPr>
          <p:cNvSpPr/>
          <p:nvPr userDrawn="1"/>
        </p:nvSpPr>
        <p:spPr>
          <a:xfrm>
            <a:off x="914400" y="1046163"/>
            <a:ext cx="10364029" cy="4782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8" name="Platshållare för text 17">
            <a:extLst>
              <a:ext uri="{FF2B5EF4-FFF2-40B4-BE49-F238E27FC236}">
                <a16:creationId xmlns:a16="http://schemas.microsoft.com/office/drawing/2014/main" id="{118A7892-7A63-C037-6804-335CC7506ABB}"/>
              </a:ext>
            </a:extLst>
          </p:cNvPr>
          <p:cNvSpPr>
            <a:spLocks noGrp="1"/>
          </p:cNvSpPr>
          <p:nvPr>
            <p:ph type="body" sz="quarter" idx="13" hasCustomPrompt="1"/>
          </p:nvPr>
        </p:nvSpPr>
        <p:spPr>
          <a:xfrm>
            <a:off x="2146300" y="1854200"/>
            <a:ext cx="8064500" cy="2971800"/>
          </a:xfrm>
        </p:spPr>
        <p:txBody>
          <a:bodyPr/>
          <a:lstStyle>
            <a:lvl1pPr marL="0" indent="0">
              <a:lnSpc>
                <a:spcPct val="110000"/>
              </a:lnSpc>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a:t>Citat</a:t>
            </a:r>
          </a:p>
        </p:txBody>
      </p:sp>
    </p:spTree>
    <p:extLst>
      <p:ext uri="{BB962C8B-B14F-4D97-AF65-F5344CB8AC3E}">
        <p14:creationId xmlns:p14="http://schemas.microsoft.com/office/powerpoint/2010/main" val="7907380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tat med bildbakgrund">
    <p:bg>
      <p:bgPr>
        <a:solidFill>
          <a:schemeClr val="tx2"/>
        </a:solidFill>
        <a:effectLst/>
      </p:bgPr>
    </p:bg>
    <p:spTree>
      <p:nvGrpSpPr>
        <p:cNvPr id="1" name=""/>
        <p:cNvGrpSpPr/>
        <p:nvPr/>
      </p:nvGrpSpPr>
      <p:grpSpPr>
        <a:xfrm>
          <a:off x="0" y="0"/>
          <a:ext cx="0" cy="0"/>
          <a:chOff x="0" y="0"/>
          <a:chExt cx="0" cy="0"/>
        </a:xfrm>
      </p:grpSpPr>
      <p:sp>
        <p:nvSpPr>
          <p:cNvPr id="15" name="Platshållare för bild 14">
            <a:extLst>
              <a:ext uri="{FF2B5EF4-FFF2-40B4-BE49-F238E27FC236}">
                <a16:creationId xmlns:a16="http://schemas.microsoft.com/office/drawing/2014/main" id="{22662616-8E36-ED5F-0DB1-19F584763B3A}"/>
              </a:ext>
            </a:extLst>
          </p:cNvPr>
          <p:cNvSpPr>
            <a:spLocks noGrp="1"/>
          </p:cNvSpPr>
          <p:nvPr>
            <p:ph type="pic" sz="quarter" idx="14" hasCustomPrompt="1"/>
          </p:nvPr>
        </p:nvSpPr>
        <p:spPr>
          <a:xfrm>
            <a:off x="2" y="2"/>
            <a:ext cx="12191999" cy="6857999"/>
          </a:xfrm>
          <a:custGeom>
            <a:avLst/>
            <a:gdLst>
              <a:gd name="connsiteX0" fmla="*/ 11729171 w 12191999"/>
              <a:gd name="connsiteY0" fmla="*/ 6343741 h 6857999"/>
              <a:gd name="connsiteX1" fmla="*/ 11766496 w 12191999"/>
              <a:gd name="connsiteY1" fmla="*/ 6364242 h 6857999"/>
              <a:gd name="connsiteX2" fmla="*/ 11766496 w 12191999"/>
              <a:gd name="connsiteY2" fmla="*/ 6364701 h 6857999"/>
              <a:gd name="connsiteX3" fmla="*/ 11766496 w 12191999"/>
              <a:gd name="connsiteY3" fmla="*/ 6403582 h 6857999"/>
              <a:gd name="connsiteX4" fmla="*/ 11766496 w 12191999"/>
              <a:gd name="connsiteY4" fmla="*/ 6404077 h 6857999"/>
              <a:gd name="connsiteX5" fmla="*/ 11729171 w 12191999"/>
              <a:gd name="connsiteY5" fmla="*/ 6423907 h 6857999"/>
              <a:gd name="connsiteX6" fmla="*/ 11689088 w 12191999"/>
              <a:gd name="connsiteY6" fmla="*/ 6383824 h 6857999"/>
              <a:gd name="connsiteX7" fmla="*/ 11729171 w 12191999"/>
              <a:gd name="connsiteY7" fmla="*/ 6343741 h 6857999"/>
              <a:gd name="connsiteX8" fmla="*/ 11432403 w 12191999"/>
              <a:gd name="connsiteY8" fmla="*/ 6337521 h 6857999"/>
              <a:gd name="connsiteX9" fmla="*/ 11466194 w 12191999"/>
              <a:gd name="connsiteY9" fmla="*/ 6365197 h 6857999"/>
              <a:gd name="connsiteX10" fmla="*/ 11465983 w 12191999"/>
              <a:gd name="connsiteY10" fmla="*/ 6365409 h 6857999"/>
              <a:gd name="connsiteX11" fmla="*/ 11465841 w 12191999"/>
              <a:gd name="connsiteY11" fmla="*/ 6365445 h 6857999"/>
              <a:gd name="connsiteX12" fmla="*/ 11395997 w 12191999"/>
              <a:gd name="connsiteY12" fmla="*/ 6365445 h 6857999"/>
              <a:gd name="connsiteX13" fmla="*/ 11395997 w 12191999"/>
              <a:gd name="connsiteY13" fmla="*/ 6365162 h 6857999"/>
              <a:gd name="connsiteX14" fmla="*/ 11432403 w 12191999"/>
              <a:gd name="connsiteY14" fmla="*/ 6337521 h 6857999"/>
              <a:gd name="connsiteX15" fmla="*/ 11093361 w 12191999"/>
              <a:gd name="connsiteY15" fmla="*/ 6303305 h 6857999"/>
              <a:gd name="connsiteX16" fmla="*/ 11093361 w 12191999"/>
              <a:gd name="connsiteY16" fmla="*/ 6464590 h 6857999"/>
              <a:gd name="connsiteX17" fmla="*/ 11094987 w 12191999"/>
              <a:gd name="connsiteY17" fmla="*/ 6464590 h 6857999"/>
              <a:gd name="connsiteX18" fmla="*/ 11138039 w 12191999"/>
              <a:gd name="connsiteY18" fmla="*/ 6464590 h 6857999"/>
              <a:gd name="connsiteX19" fmla="*/ 11139665 w 12191999"/>
              <a:gd name="connsiteY19" fmla="*/ 6464590 h 6857999"/>
              <a:gd name="connsiteX20" fmla="*/ 11139665 w 12191999"/>
              <a:gd name="connsiteY20" fmla="*/ 6303305 h 6857999"/>
              <a:gd name="connsiteX21" fmla="*/ 11138039 w 12191999"/>
              <a:gd name="connsiteY21" fmla="*/ 6303305 h 6857999"/>
              <a:gd name="connsiteX22" fmla="*/ 11094987 w 12191999"/>
              <a:gd name="connsiteY22" fmla="*/ 6303305 h 6857999"/>
              <a:gd name="connsiteX23" fmla="*/ 11093361 w 12191999"/>
              <a:gd name="connsiteY23" fmla="*/ 6303305 h 6857999"/>
              <a:gd name="connsiteX24" fmla="*/ 11718955 w 12191999"/>
              <a:gd name="connsiteY24" fmla="*/ 6300159 h 6857999"/>
              <a:gd name="connsiteX25" fmla="*/ 11643739 w 12191999"/>
              <a:gd name="connsiteY25" fmla="*/ 6383930 h 6857999"/>
              <a:gd name="connsiteX26" fmla="*/ 11718955 w 12191999"/>
              <a:gd name="connsiteY26" fmla="*/ 6468019 h 6857999"/>
              <a:gd name="connsiteX27" fmla="*/ 11766214 w 12191999"/>
              <a:gd name="connsiteY27" fmla="*/ 6446280 h 6857999"/>
              <a:gd name="connsiteX28" fmla="*/ 11766496 w 12191999"/>
              <a:gd name="connsiteY28" fmla="*/ 6446280 h 6857999"/>
              <a:gd name="connsiteX29" fmla="*/ 11766496 w 12191999"/>
              <a:gd name="connsiteY29" fmla="*/ 6462964 h 6857999"/>
              <a:gd name="connsiteX30" fmla="*/ 11768122 w 12191999"/>
              <a:gd name="connsiteY30" fmla="*/ 6464590 h 6857999"/>
              <a:gd name="connsiteX31" fmla="*/ 11811245 w 12191999"/>
              <a:gd name="connsiteY31" fmla="*/ 6464590 h 6857999"/>
              <a:gd name="connsiteX32" fmla="*/ 11812800 w 12191999"/>
              <a:gd name="connsiteY32" fmla="*/ 6462964 h 6857999"/>
              <a:gd name="connsiteX33" fmla="*/ 11812800 w 12191999"/>
              <a:gd name="connsiteY33" fmla="*/ 6304931 h 6857999"/>
              <a:gd name="connsiteX34" fmla="*/ 11811174 w 12191999"/>
              <a:gd name="connsiteY34" fmla="*/ 6303305 h 6857999"/>
              <a:gd name="connsiteX35" fmla="*/ 11768122 w 12191999"/>
              <a:gd name="connsiteY35" fmla="*/ 6303305 h 6857999"/>
              <a:gd name="connsiteX36" fmla="*/ 11766496 w 12191999"/>
              <a:gd name="connsiteY36" fmla="*/ 6304931 h 6857999"/>
              <a:gd name="connsiteX37" fmla="*/ 11766496 w 12191999"/>
              <a:gd name="connsiteY37" fmla="*/ 6321897 h 6857999"/>
              <a:gd name="connsiteX38" fmla="*/ 11766214 w 12191999"/>
              <a:gd name="connsiteY38" fmla="*/ 6321897 h 6857999"/>
              <a:gd name="connsiteX39" fmla="*/ 11718955 w 12191999"/>
              <a:gd name="connsiteY39" fmla="*/ 6300159 h 6857999"/>
              <a:gd name="connsiteX40" fmla="*/ 11432368 w 12191999"/>
              <a:gd name="connsiteY40" fmla="*/ 6300018 h 6857999"/>
              <a:gd name="connsiteX41" fmla="*/ 11351863 w 12191999"/>
              <a:gd name="connsiteY41" fmla="*/ 6383775 h 6857999"/>
              <a:gd name="connsiteX42" fmla="*/ 11435691 w 12191999"/>
              <a:gd name="connsiteY42" fmla="*/ 6467843 h 6857999"/>
              <a:gd name="connsiteX43" fmla="*/ 11507161 w 12191999"/>
              <a:gd name="connsiteY43" fmla="*/ 6435395 h 6857999"/>
              <a:gd name="connsiteX44" fmla="*/ 11506595 w 12191999"/>
              <a:gd name="connsiteY44" fmla="*/ 6433204 h 6857999"/>
              <a:gd name="connsiteX45" fmla="*/ 11473193 w 12191999"/>
              <a:gd name="connsiteY45" fmla="*/ 6412844 h 6857999"/>
              <a:gd name="connsiteX46" fmla="*/ 11470966 w 12191999"/>
              <a:gd name="connsiteY46" fmla="*/ 6413374 h 6857999"/>
              <a:gd name="connsiteX47" fmla="*/ 11436645 w 12191999"/>
              <a:gd name="connsiteY47" fmla="*/ 6428432 h 6857999"/>
              <a:gd name="connsiteX48" fmla="*/ 11395325 w 12191999"/>
              <a:gd name="connsiteY48" fmla="*/ 6395171 h 6857999"/>
              <a:gd name="connsiteX49" fmla="*/ 11395537 w 12191999"/>
              <a:gd name="connsiteY49" fmla="*/ 6394959 h 6857999"/>
              <a:gd name="connsiteX50" fmla="*/ 11510518 w 12191999"/>
              <a:gd name="connsiteY50" fmla="*/ 6394959 h 6857999"/>
              <a:gd name="connsiteX51" fmla="*/ 11511261 w 12191999"/>
              <a:gd name="connsiteY51" fmla="*/ 6394216 h 6857999"/>
              <a:gd name="connsiteX52" fmla="*/ 11512462 w 12191999"/>
              <a:gd name="connsiteY52" fmla="*/ 6376861 h 6857999"/>
              <a:gd name="connsiteX53" fmla="*/ 11512462 w 12191999"/>
              <a:gd name="connsiteY53" fmla="*/ 6373044 h 6857999"/>
              <a:gd name="connsiteX54" fmla="*/ 11432368 w 12191999"/>
              <a:gd name="connsiteY54" fmla="*/ 6300018 h 6857999"/>
              <a:gd name="connsiteX55" fmla="*/ 11621824 w 12191999"/>
              <a:gd name="connsiteY55" fmla="*/ 6300017 h 6857999"/>
              <a:gd name="connsiteX56" fmla="*/ 11583439 w 12191999"/>
              <a:gd name="connsiteY56" fmla="*/ 6321649 h 6857999"/>
              <a:gd name="connsiteX57" fmla="*/ 11583085 w 12191999"/>
              <a:gd name="connsiteY57" fmla="*/ 6321649 h 6857999"/>
              <a:gd name="connsiteX58" fmla="*/ 11583085 w 12191999"/>
              <a:gd name="connsiteY58" fmla="*/ 6304966 h 6857999"/>
              <a:gd name="connsiteX59" fmla="*/ 11581424 w 12191999"/>
              <a:gd name="connsiteY59" fmla="*/ 6303305 h 6857999"/>
              <a:gd name="connsiteX60" fmla="*/ 11538513 w 12191999"/>
              <a:gd name="connsiteY60" fmla="*/ 6303305 h 6857999"/>
              <a:gd name="connsiteX61" fmla="*/ 11536852 w 12191999"/>
              <a:gd name="connsiteY61" fmla="*/ 6304966 h 6857999"/>
              <a:gd name="connsiteX62" fmla="*/ 11536852 w 12191999"/>
              <a:gd name="connsiteY62" fmla="*/ 6463176 h 6857999"/>
              <a:gd name="connsiteX63" fmla="*/ 11538513 w 12191999"/>
              <a:gd name="connsiteY63" fmla="*/ 6464802 h 6857999"/>
              <a:gd name="connsiteX64" fmla="*/ 11581601 w 12191999"/>
              <a:gd name="connsiteY64" fmla="*/ 6464802 h 6857999"/>
              <a:gd name="connsiteX65" fmla="*/ 11583262 w 12191999"/>
              <a:gd name="connsiteY65" fmla="*/ 6463176 h 6857999"/>
              <a:gd name="connsiteX66" fmla="*/ 11583262 w 12191999"/>
              <a:gd name="connsiteY66" fmla="*/ 6381879 h 6857999"/>
              <a:gd name="connsiteX67" fmla="*/ 11609418 w 12191999"/>
              <a:gd name="connsiteY67" fmla="*/ 6344412 h 6857999"/>
              <a:gd name="connsiteX68" fmla="*/ 11618396 w 12191999"/>
              <a:gd name="connsiteY68" fmla="*/ 6342751 h 6857999"/>
              <a:gd name="connsiteX69" fmla="*/ 11638119 w 12191999"/>
              <a:gd name="connsiteY69" fmla="*/ 6346038 h 6857999"/>
              <a:gd name="connsiteX70" fmla="*/ 11638126 w 12191999"/>
              <a:gd name="connsiteY70" fmla="*/ 6346039 h 6857999"/>
              <a:gd name="connsiteX71" fmla="*/ 11639002 w 12191999"/>
              <a:gd name="connsiteY71" fmla="*/ 6345296 h 6857999"/>
              <a:gd name="connsiteX72" fmla="*/ 11641513 w 12191999"/>
              <a:gd name="connsiteY72" fmla="*/ 6303588 h 6857999"/>
              <a:gd name="connsiteX73" fmla="*/ 11640982 w 12191999"/>
              <a:gd name="connsiteY73" fmla="*/ 6302774 h 6857999"/>
              <a:gd name="connsiteX74" fmla="*/ 11621824 w 12191999"/>
              <a:gd name="connsiteY74" fmla="*/ 6300017 h 6857999"/>
              <a:gd name="connsiteX75" fmla="*/ 11261220 w 12191999"/>
              <a:gd name="connsiteY75" fmla="*/ 6299911 h 6857999"/>
              <a:gd name="connsiteX76" fmla="*/ 11217567 w 12191999"/>
              <a:gd name="connsiteY76" fmla="*/ 6321685 h 6857999"/>
              <a:gd name="connsiteX77" fmla="*/ 11217214 w 12191999"/>
              <a:gd name="connsiteY77" fmla="*/ 6321685 h 6857999"/>
              <a:gd name="connsiteX78" fmla="*/ 11217214 w 12191999"/>
              <a:gd name="connsiteY78" fmla="*/ 6304931 h 6857999"/>
              <a:gd name="connsiteX79" fmla="*/ 11215553 w 12191999"/>
              <a:gd name="connsiteY79" fmla="*/ 6303305 h 6857999"/>
              <a:gd name="connsiteX80" fmla="*/ 11172536 w 12191999"/>
              <a:gd name="connsiteY80" fmla="*/ 6303305 h 6857999"/>
              <a:gd name="connsiteX81" fmla="*/ 11170875 w 12191999"/>
              <a:gd name="connsiteY81" fmla="*/ 6304931 h 6857999"/>
              <a:gd name="connsiteX82" fmla="*/ 11170875 w 12191999"/>
              <a:gd name="connsiteY82" fmla="*/ 6463000 h 6857999"/>
              <a:gd name="connsiteX83" fmla="*/ 11172536 w 12191999"/>
              <a:gd name="connsiteY83" fmla="*/ 6464590 h 6857999"/>
              <a:gd name="connsiteX84" fmla="*/ 11215518 w 12191999"/>
              <a:gd name="connsiteY84" fmla="*/ 6464590 h 6857999"/>
              <a:gd name="connsiteX85" fmla="*/ 11217144 w 12191999"/>
              <a:gd name="connsiteY85" fmla="*/ 6462964 h 6857999"/>
              <a:gd name="connsiteX86" fmla="*/ 11217144 w 12191999"/>
              <a:gd name="connsiteY86" fmla="*/ 6378663 h 6857999"/>
              <a:gd name="connsiteX87" fmla="*/ 11247965 w 12191999"/>
              <a:gd name="connsiteY87" fmla="*/ 6345826 h 6857999"/>
              <a:gd name="connsiteX88" fmla="*/ 11249414 w 12191999"/>
              <a:gd name="connsiteY88" fmla="*/ 6345826 h 6857999"/>
              <a:gd name="connsiteX89" fmla="*/ 11280626 w 12191999"/>
              <a:gd name="connsiteY89" fmla="*/ 6381172 h 6857999"/>
              <a:gd name="connsiteX90" fmla="*/ 11280626 w 12191999"/>
              <a:gd name="connsiteY90" fmla="*/ 6462964 h 6857999"/>
              <a:gd name="connsiteX91" fmla="*/ 11282252 w 12191999"/>
              <a:gd name="connsiteY91" fmla="*/ 6464590 h 6857999"/>
              <a:gd name="connsiteX92" fmla="*/ 11325303 w 12191999"/>
              <a:gd name="connsiteY92" fmla="*/ 6464590 h 6857999"/>
              <a:gd name="connsiteX93" fmla="*/ 11326929 w 12191999"/>
              <a:gd name="connsiteY93" fmla="*/ 6462964 h 6857999"/>
              <a:gd name="connsiteX94" fmla="*/ 11326929 w 12191999"/>
              <a:gd name="connsiteY94" fmla="*/ 6373290 h 6857999"/>
              <a:gd name="connsiteX95" fmla="*/ 11261220 w 12191999"/>
              <a:gd name="connsiteY95" fmla="*/ 6299911 h 6857999"/>
              <a:gd name="connsiteX96" fmla="*/ 10905584 w 12191999"/>
              <a:gd name="connsiteY96" fmla="*/ 6298480 h 6857999"/>
              <a:gd name="connsiteX97" fmla="*/ 10810873 w 12191999"/>
              <a:gd name="connsiteY97" fmla="*/ 6393191 h 6857999"/>
              <a:gd name="connsiteX98" fmla="*/ 10810873 w 12191999"/>
              <a:gd name="connsiteY98" fmla="*/ 6462964 h 6857999"/>
              <a:gd name="connsiteX99" fmla="*/ 10812464 w 12191999"/>
              <a:gd name="connsiteY99" fmla="*/ 6464625 h 6857999"/>
              <a:gd name="connsiteX100" fmla="*/ 10813488 w 12191999"/>
              <a:gd name="connsiteY100" fmla="*/ 6464272 h 6857999"/>
              <a:gd name="connsiteX101" fmla="*/ 10856823 w 12191999"/>
              <a:gd name="connsiteY101" fmla="*/ 6432072 h 6857999"/>
              <a:gd name="connsiteX102" fmla="*/ 10857495 w 12191999"/>
              <a:gd name="connsiteY102" fmla="*/ 6430764 h 6857999"/>
              <a:gd name="connsiteX103" fmla="*/ 10857495 w 12191999"/>
              <a:gd name="connsiteY103" fmla="*/ 6393191 h 6857999"/>
              <a:gd name="connsiteX104" fmla="*/ 10906924 w 12191999"/>
              <a:gd name="connsiteY104" fmla="*/ 6346371 h 6857999"/>
              <a:gd name="connsiteX105" fmla="*/ 10953743 w 12191999"/>
              <a:gd name="connsiteY105" fmla="*/ 6393191 h 6857999"/>
              <a:gd name="connsiteX106" fmla="*/ 10953743 w 12191999"/>
              <a:gd name="connsiteY106" fmla="*/ 6462964 h 6857999"/>
              <a:gd name="connsiteX107" fmla="*/ 10955405 w 12191999"/>
              <a:gd name="connsiteY107" fmla="*/ 6464625 h 6857999"/>
              <a:gd name="connsiteX108" fmla="*/ 10998668 w 12191999"/>
              <a:gd name="connsiteY108" fmla="*/ 6464625 h 6857999"/>
              <a:gd name="connsiteX109" fmla="*/ 11000294 w 12191999"/>
              <a:gd name="connsiteY109" fmla="*/ 6462999 h 6857999"/>
              <a:gd name="connsiteX110" fmla="*/ 11000294 w 12191999"/>
              <a:gd name="connsiteY110" fmla="*/ 6393191 h 6857999"/>
              <a:gd name="connsiteX111" fmla="*/ 10905584 w 12191999"/>
              <a:gd name="connsiteY111" fmla="*/ 6298480 h 6857999"/>
              <a:gd name="connsiteX112" fmla="*/ 11115983 w 12191999"/>
              <a:gd name="connsiteY112" fmla="*/ 6225119 h 6857999"/>
              <a:gd name="connsiteX113" fmla="*/ 11088064 w 12191999"/>
              <a:gd name="connsiteY113" fmla="*/ 6253745 h 6857999"/>
              <a:gd name="connsiteX114" fmla="*/ 11116690 w 12191999"/>
              <a:gd name="connsiteY114" fmla="*/ 6281669 h 6857999"/>
              <a:gd name="connsiteX115" fmla="*/ 11144613 w 12191999"/>
              <a:gd name="connsiteY115" fmla="*/ 6253042 h 6857999"/>
              <a:gd name="connsiteX116" fmla="*/ 11116336 w 12191999"/>
              <a:gd name="connsiteY116" fmla="*/ 6225119 h 6857999"/>
              <a:gd name="connsiteX117" fmla="*/ 10905601 w 12191999"/>
              <a:gd name="connsiteY117" fmla="*/ 6174256 h 6857999"/>
              <a:gd name="connsiteX118" fmla="*/ 10934090 w 12191999"/>
              <a:gd name="connsiteY118" fmla="*/ 6202816 h 6857999"/>
              <a:gd name="connsiteX119" fmla="*/ 10905531 w 12191999"/>
              <a:gd name="connsiteY119" fmla="*/ 6231305 h 6857999"/>
              <a:gd name="connsiteX120" fmla="*/ 10877041 w 12191999"/>
              <a:gd name="connsiteY120" fmla="*/ 6202745 h 6857999"/>
              <a:gd name="connsiteX121" fmla="*/ 10905601 w 12191999"/>
              <a:gd name="connsiteY121" fmla="*/ 6174256 h 6857999"/>
              <a:gd name="connsiteX122" fmla="*/ 10905318 w 12191999"/>
              <a:gd name="connsiteY122" fmla="*/ 6127705 h 6857999"/>
              <a:gd name="connsiteX123" fmla="*/ 10830384 w 12191999"/>
              <a:gd name="connsiteY123" fmla="*/ 6202922 h 6857999"/>
              <a:gd name="connsiteX124" fmla="*/ 10905601 w 12191999"/>
              <a:gd name="connsiteY124" fmla="*/ 6277856 h 6857999"/>
              <a:gd name="connsiteX125" fmla="*/ 10980535 w 12191999"/>
              <a:gd name="connsiteY125" fmla="*/ 6202780 h 6857999"/>
              <a:gd name="connsiteX126" fmla="*/ 10980535 w 12191999"/>
              <a:gd name="connsiteY126" fmla="*/ 6202639 h 6857999"/>
              <a:gd name="connsiteX127" fmla="*/ 10905318 w 12191999"/>
              <a:gd name="connsiteY127" fmla="*/ 6127705 h 6857999"/>
              <a:gd name="connsiteX128" fmla="*/ 0 w 12191999"/>
              <a:gd name="connsiteY128" fmla="*/ 0 h 6857999"/>
              <a:gd name="connsiteX129" fmla="*/ 12191999 w 12191999"/>
              <a:gd name="connsiteY129" fmla="*/ 0 h 6857999"/>
              <a:gd name="connsiteX130" fmla="*/ 12191999 w 12191999"/>
              <a:gd name="connsiteY130" fmla="*/ 6857999 h 6857999"/>
              <a:gd name="connsiteX131" fmla="*/ 0 w 12191999"/>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12191999" h="6857999">
                <a:moveTo>
                  <a:pt x="11729171" y="6343741"/>
                </a:moveTo>
                <a:cubicBezTo>
                  <a:pt x="11744313" y="6343692"/>
                  <a:pt x="11758413" y="6351438"/>
                  <a:pt x="11766496" y="6364242"/>
                </a:cubicBezTo>
                <a:cubicBezTo>
                  <a:pt x="11766532" y="6364394"/>
                  <a:pt x="11766532" y="6364551"/>
                  <a:pt x="11766496" y="6364701"/>
                </a:cubicBezTo>
                <a:lnTo>
                  <a:pt x="11766496" y="6403582"/>
                </a:lnTo>
                <a:cubicBezTo>
                  <a:pt x="11766567" y="6403740"/>
                  <a:pt x="11766567" y="6403920"/>
                  <a:pt x="11766496" y="6404077"/>
                </a:cubicBezTo>
                <a:cubicBezTo>
                  <a:pt x="11758218" y="6416585"/>
                  <a:pt x="11744168" y="6424049"/>
                  <a:pt x="11729171" y="6423907"/>
                </a:cubicBezTo>
                <a:cubicBezTo>
                  <a:pt x="11707034" y="6423907"/>
                  <a:pt x="11689088" y="6405961"/>
                  <a:pt x="11689088" y="6383824"/>
                </a:cubicBezTo>
                <a:cubicBezTo>
                  <a:pt x="11689088" y="6361687"/>
                  <a:pt x="11707034" y="6343741"/>
                  <a:pt x="11729171" y="6343741"/>
                </a:cubicBezTo>
                <a:close/>
                <a:moveTo>
                  <a:pt x="11432403" y="6337521"/>
                </a:moveTo>
                <a:cubicBezTo>
                  <a:pt x="11449405" y="6337521"/>
                  <a:pt x="11464109" y="6349221"/>
                  <a:pt x="11466194" y="6365197"/>
                </a:cubicBezTo>
                <a:cubicBezTo>
                  <a:pt x="11466194" y="6365314"/>
                  <a:pt x="11466099" y="6365409"/>
                  <a:pt x="11465983" y="6365409"/>
                </a:cubicBezTo>
                <a:lnTo>
                  <a:pt x="11465841" y="6365445"/>
                </a:lnTo>
                <a:lnTo>
                  <a:pt x="11395997" y="6365445"/>
                </a:lnTo>
                <a:cubicBezTo>
                  <a:pt x="11395936" y="6365359"/>
                  <a:pt x="11395936" y="6365246"/>
                  <a:pt x="11395997" y="6365162"/>
                </a:cubicBezTo>
                <a:cubicBezTo>
                  <a:pt x="11400309" y="6347913"/>
                  <a:pt x="11413104" y="6337521"/>
                  <a:pt x="11432403" y="6337521"/>
                </a:cubicBezTo>
                <a:close/>
                <a:moveTo>
                  <a:pt x="11093361" y="6303305"/>
                </a:moveTo>
                <a:lnTo>
                  <a:pt x="11093361" y="6464590"/>
                </a:lnTo>
                <a:cubicBezTo>
                  <a:pt x="11093361" y="6464590"/>
                  <a:pt x="11094089" y="6464590"/>
                  <a:pt x="11094987" y="6464590"/>
                </a:cubicBezTo>
                <a:lnTo>
                  <a:pt x="11138039" y="6464590"/>
                </a:lnTo>
                <a:cubicBezTo>
                  <a:pt x="11138937" y="6464590"/>
                  <a:pt x="11139665" y="6464590"/>
                  <a:pt x="11139665" y="6464590"/>
                </a:cubicBezTo>
                <a:lnTo>
                  <a:pt x="11139665" y="6303305"/>
                </a:lnTo>
                <a:cubicBezTo>
                  <a:pt x="11139665" y="6303305"/>
                  <a:pt x="11138937" y="6303305"/>
                  <a:pt x="11138039" y="6303305"/>
                </a:cubicBezTo>
                <a:lnTo>
                  <a:pt x="11094987" y="6303305"/>
                </a:lnTo>
                <a:cubicBezTo>
                  <a:pt x="11094089" y="6303305"/>
                  <a:pt x="11093361" y="6303305"/>
                  <a:pt x="11093361" y="6303305"/>
                </a:cubicBezTo>
                <a:close/>
                <a:moveTo>
                  <a:pt x="11718955" y="6300159"/>
                </a:moveTo>
                <a:cubicBezTo>
                  <a:pt x="11676929" y="6300159"/>
                  <a:pt x="11643739" y="6337272"/>
                  <a:pt x="11643739" y="6383930"/>
                </a:cubicBezTo>
                <a:cubicBezTo>
                  <a:pt x="11643739" y="6430587"/>
                  <a:pt x="11676929" y="6468019"/>
                  <a:pt x="11718955" y="6468019"/>
                </a:cubicBezTo>
                <a:cubicBezTo>
                  <a:pt x="11739033" y="6468019"/>
                  <a:pt x="11758120" y="6459111"/>
                  <a:pt x="11766214" y="6446280"/>
                </a:cubicBezTo>
                <a:cubicBezTo>
                  <a:pt x="11766295" y="6446209"/>
                  <a:pt x="11766415" y="6446209"/>
                  <a:pt x="11766496" y="6446280"/>
                </a:cubicBezTo>
                <a:lnTo>
                  <a:pt x="11766496" y="6462964"/>
                </a:lnTo>
                <a:cubicBezTo>
                  <a:pt x="11766514" y="6463855"/>
                  <a:pt x="11767232" y="6464571"/>
                  <a:pt x="11768122" y="6464590"/>
                </a:cubicBezTo>
                <a:lnTo>
                  <a:pt x="11811245" y="6464590"/>
                </a:lnTo>
                <a:cubicBezTo>
                  <a:pt x="11812125" y="6464571"/>
                  <a:pt x="11812822" y="6463843"/>
                  <a:pt x="11812800" y="6462964"/>
                </a:cubicBezTo>
                <a:lnTo>
                  <a:pt x="11812800" y="6304931"/>
                </a:lnTo>
                <a:cubicBezTo>
                  <a:pt x="11812783" y="6304041"/>
                  <a:pt x="11812065" y="6303324"/>
                  <a:pt x="11811174" y="6303305"/>
                </a:cubicBezTo>
                <a:lnTo>
                  <a:pt x="11768122" y="6303305"/>
                </a:lnTo>
                <a:cubicBezTo>
                  <a:pt x="11767239" y="6303341"/>
                  <a:pt x="11766532" y="6304049"/>
                  <a:pt x="11766496" y="6304931"/>
                </a:cubicBezTo>
                <a:lnTo>
                  <a:pt x="11766496" y="6321897"/>
                </a:lnTo>
                <a:cubicBezTo>
                  <a:pt x="11766415" y="6321969"/>
                  <a:pt x="11766295" y="6321969"/>
                  <a:pt x="11766214" y="6321897"/>
                </a:cubicBezTo>
                <a:cubicBezTo>
                  <a:pt x="11758120" y="6309066"/>
                  <a:pt x="11738679" y="6300159"/>
                  <a:pt x="11718955" y="6300159"/>
                </a:cubicBezTo>
                <a:close/>
                <a:moveTo>
                  <a:pt x="11432368" y="6300018"/>
                </a:moveTo>
                <a:cubicBezTo>
                  <a:pt x="11387429" y="6301862"/>
                  <a:pt x="11351927" y="6338798"/>
                  <a:pt x="11351863" y="6383775"/>
                </a:cubicBezTo>
                <a:cubicBezTo>
                  <a:pt x="11351796" y="6430138"/>
                  <a:pt x="11389326" y="6467777"/>
                  <a:pt x="11435691" y="6467843"/>
                </a:cubicBezTo>
                <a:cubicBezTo>
                  <a:pt x="11468280" y="6467843"/>
                  <a:pt x="11494931" y="6455931"/>
                  <a:pt x="11507161" y="6435395"/>
                </a:cubicBezTo>
                <a:cubicBezTo>
                  <a:pt x="11507596" y="6434631"/>
                  <a:pt x="11507345" y="6433661"/>
                  <a:pt x="11506595" y="6433204"/>
                </a:cubicBezTo>
                <a:lnTo>
                  <a:pt x="11473193" y="6412844"/>
                </a:lnTo>
                <a:cubicBezTo>
                  <a:pt x="11472429" y="6412399"/>
                  <a:pt x="11471450" y="6412632"/>
                  <a:pt x="11470966" y="6413374"/>
                </a:cubicBezTo>
                <a:cubicBezTo>
                  <a:pt x="11464922" y="6422458"/>
                  <a:pt x="11450429" y="6428432"/>
                  <a:pt x="11436645" y="6428432"/>
                </a:cubicBezTo>
                <a:cubicBezTo>
                  <a:pt x="11414730" y="6428432"/>
                  <a:pt x="11399638" y="6417015"/>
                  <a:pt x="11395325" y="6395171"/>
                </a:cubicBezTo>
                <a:cubicBezTo>
                  <a:pt x="11395325" y="6395054"/>
                  <a:pt x="11395420" y="6394959"/>
                  <a:pt x="11395537" y="6394959"/>
                </a:cubicBezTo>
                <a:lnTo>
                  <a:pt x="11510518" y="6394959"/>
                </a:lnTo>
                <a:cubicBezTo>
                  <a:pt x="11510929" y="6394959"/>
                  <a:pt x="11511261" y="6394627"/>
                  <a:pt x="11511261" y="6394216"/>
                </a:cubicBezTo>
                <a:cubicBezTo>
                  <a:pt x="11512102" y="6388470"/>
                  <a:pt x="11512505" y="6382669"/>
                  <a:pt x="11512462" y="6376861"/>
                </a:cubicBezTo>
                <a:cubicBezTo>
                  <a:pt x="11512462" y="6375589"/>
                  <a:pt x="11512462" y="6374316"/>
                  <a:pt x="11512462" y="6373044"/>
                </a:cubicBezTo>
                <a:cubicBezTo>
                  <a:pt x="11510497" y="6330767"/>
                  <a:pt x="11474645" y="6298080"/>
                  <a:pt x="11432368" y="6300018"/>
                </a:cubicBezTo>
                <a:close/>
                <a:moveTo>
                  <a:pt x="11621824" y="6300017"/>
                </a:moveTo>
                <a:cubicBezTo>
                  <a:pt x="11606279" y="6300582"/>
                  <a:pt x="11591975" y="6308645"/>
                  <a:pt x="11583439" y="6321649"/>
                </a:cubicBezTo>
                <a:lnTo>
                  <a:pt x="11583085" y="6321649"/>
                </a:lnTo>
                <a:lnTo>
                  <a:pt x="11583085" y="6304966"/>
                </a:lnTo>
                <a:cubicBezTo>
                  <a:pt x="11583085" y="6304048"/>
                  <a:pt x="11582342" y="6303305"/>
                  <a:pt x="11581424" y="6303305"/>
                </a:cubicBezTo>
                <a:lnTo>
                  <a:pt x="11538513" y="6303305"/>
                </a:lnTo>
                <a:cubicBezTo>
                  <a:pt x="11537595" y="6303305"/>
                  <a:pt x="11536852" y="6304048"/>
                  <a:pt x="11536852" y="6304966"/>
                </a:cubicBezTo>
                <a:lnTo>
                  <a:pt x="11536852" y="6463176"/>
                </a:lnTo>
                <a:cubicBezTo>
                  <a:pt x="11536869" y="6464079"/>
                  <a:pt x="11537608" y="6464802"/>
                  <a:pt x="11538513" y="6464802"/>
                </a:cubicBezTo>
                <a:lnTo>
                  <a:pt x="11581601" y="6464802"/>
                </a:lnTo>
                <a:cubicBezTo>
                  <a:pt x="11582506" y="6464802"/>
                  <a:pt x="11583244" y="6464079"/>
                  <a:pt x="11583262" y="6463176"/>
                </a:cubicBezTo>
                <a:lnTo>
                  <a:pt x="11583262" y="6381879"/>
                </a:lnTo>
                <a:cubicBezTo>
                  <a:pt x="11583057" y="6365078"/>
                  <a:pt x="11593576" y="6350012"/>
                  <a:pt x="11609418" y="6344412"/>
                </a:cubicBezTo>
                <a:cubicBezTo>
                  <a:pt x="11612302" y="6343385"/>
                  <a:pt x="11615335" y="6342824"/>
                  <a:pt x="11618396" y="6342751"/>
                </a:cubicBezTo>
                <a:cubicBezTo>
                  <a:pt x="11625101" y="6342814"/>
                  <a:pt x="11631757" y="6343922"/>
                  <a:pt x="11638119" y="6346038"/>
                </a:cubicBezTo>
                <a:cubicBezTo>
                  <a:pt x="11638123" y="6346038"/>
                  <a:pt x="11638123" y="6346038"/>
                  <a:pt x="11638126" y="6346039"/>
                </a:cubicBezTo>
                <a:cubicBezTo>
                  <a:pt x="11638572" y="6346076"/>
                  <a:pt x="11638964" y="6345743"/>
                  <a:pt x="11639002" y="6345296"/>
                </a:cubicBezTo>
                <a:lnTo>
                  <a:pt x="11641513" y="6303588"/>
                </a:lnTo>
                <a:cubicBezTo>
                  <a:pt x="11641548" y="6303226"/>
                  <a:pt x="11641329" y="6302888"/>
                  <a:pt x="11640982" y="6302774"/>
                </a:cubicBezTo>
                <a:cubicBezTo>
                  <a:pt x="11634811" y="6300732"/>
                  <a:pt x="11628325" y="6299799"/>
                  <a:pt x="11621824" y="6300017"/>
                </a:cubicBezTo>
                <a:close/>
                <a:moveTo>
                  <a:pt x="11261220" y="6299911"/>
                </a:moveTo>
                <a:cubicBezTo>
                  <a:pt x="11243975" y="6299556"/>
                  <a:pt x="11227659" y="6307695"/>
                  <a:pt x="11217567" y="6321685"/>
                </a:cubicBezTo>
                <a:lnTo>
                  <a:pt x="11217214" y="6321685"/>
                </a:lnTo>
                <a:lnTo>
                  <a:pt x="11217214" y="6304931"/>
                </a:lnTo>
                <a:cubicBezTo>
                  <a:pt x="11217196" y="6304027"/>
                  <a:pt x="11216458" y="6303304"/>
                  <a:pt x="11215553" y="6303305"/>
                </a:cubicBezTo>
                <a:lnTo>
                  <a:pt x="11172536" y="6303305"/>
                </a:lnTo>
                <a:cubicBezTo>
                  <a:pt x="11171631" y="6303304"/>
                  <a:pt x="11170892" y="6304027"/>
                  <a:pt x="11170875" y="6304931"/>
                </a:cubicBezTo>
                <a:lnTo>
                  <a:pt x="11170875" y="6463000"/>
                </a:lnTo>
                <a:cubicBezTo>
                  <a:pt x="11170914" y="6463889"/>
                  <a:pt x="11171645" y="6464590"/>
                  <a:pt x="11172536" y="6464590"/>
                </a:cubicBezTo>
                <a:lnTo>
                  <a:pt x="11215518" y="6464590"/>
                </a:lnTo>
                <a:cubicBezTo>
                  <a:pt x="11216408" y="6464571"/>
                  <a:pt x="11217126" y="6463853"/>
                  <a:pt x="11217144" y="6462964"/>
                </a:cubicBezTo>
                <a:lnTo>
                  <a:pt x="11217144" y="6378663"/>
                </a:lnTo>
                <a:cubicBezTo>
                  <a:pt x="11216967" y="6361230"/>
                  <a:pt x="11230558" y="6346753"/>
                  <a:pt x="11247965" y="6345826"/>
                </a:cubicBezTo>
                <a:lnTo>
                  <a:pt x="11249414" y="6345826"/>
                </a:lnTo>
                <a:cubicBezTo>
                  <a:pt x="11268466" y="6345826"/>
                  <a:pt x="11280626" y="6358834"/>
                  <a:pt x="11280626" y="6381172"/>
                </a:cubicBezTo>
                <a:lnTo>
                  <a:pt x="11280626" y="6462964"/>
                </a:lnTo>
                <a:cubicBezTo>
                  <a:pt x="11280643" y="6463853"/>
                  <a:pt x="11281361" y="6464571"/>
                  <a:pt x="11282252" y="6464590"/>
                </a:cubicBezTo>
                <a:lnTo>
                  <a:pt x="11325303" y="6464590"/>
                </a:lnTo>
                <a:cubicBezTo>
                  <a:pt x="11326194" y="6464571"/>
                  <a:pt x="11326912" y="6463853"/>
                  <a:pt x="11326929" y="6462964"/>
                </a:cubicBezTo>
                <a:lnTo>
                  <a:pt x="11326929" y="6373290"/>
                </a:lnTo>
                <a:cubicBezTo>
                  <a:pt x="11326929" y="6327941"/>
                  <a:pt x="11301975" y="6300018"/>
                  <a:pt x="11261220" y="6299911"/>
                </a:cubicBezTo>
                <a:close/>
                <a:moveTo>
                  <a:pt x="10905584" y="6298480"/>
                </a:moveTo>
                <a:cubicBezTo>
                  <a:pt x="10853276" y="6298480"/>
                  <a:pt x="10810873" y="6340884"/>
                  <a:pt x="10810873" y="6393191"/>
                </a:cubicBezTo>
                <a:lnTo>
                  <a:pt x="10810873" y="6462964"/>
                </a:lnTo>
                <a:cubicBezTo>
                  <a:pt x="10810872" y="6463855"/>
                  <a:pt x="10811573" y="6464587"/>
                  <a:pt x="10812464" y="6464625"/>
                </a:cubicBezTo>
                <a:cubicBezTo>
                  <a:pt x="10812834" y="6464623"/>
                  <a:pt x="10813195" y="6464499"/>
                  <a:pt x="10813488" y="6464272"/>
                </a:cubicBezTo>
                <a:lnTo>
                  <a:pt x="10856823" y="6432072"/>
                </a:lnTo>
                <a:cubicBezTo>
                  <a:pt x="10857248" y="6431771"/>
                  <a:pt x="10857498" y="6431283"/>
                  <a:pt x="10857495" y="6430764"/>
                </a:cubicBezTo>
                <a:lnTo>
                  <a:pt x="10857495" y="6393191"/>
                </a:lnTo>
                <a:cubicBezTo>
                  <a:pt x="10858216" y="6366613"/>
                  <a:pt x="10880345" y="6345650"/>
                  <a:pt x="10906924" y="6346371"/>
                </a:cubicBezTo>
                <a:cubicBezTo>
                  <a:pt x="10932489" y="6347064"/>
                  <a:pt x="10953051" y="6367625"/>
                  <a:pt x="10953743" y="6393191"/>
                </a:cubicBezTo>
                <a:lnTo>
                  <a:pt x="10953743" y="6462964"/>
                </a:lnTo>
                <a:cubicBezTo>
                  <a:pt x="10953743" y="6463882"/>
                  <a:pt x="10954487" y="6464625"/>
                  <a:pt x="10955405" y="6464625"/>
                </a:cubicBezTo>
                <a:lnTo>
                  <a:pt x="10998668" y="6464625"/>
                </a:lnTo>
                <a:cubicBezTo>
                  <a:pt x="10999558" y="6464607"/>
                  <a:pt x="11000276" y="6463889"/>
                  <a:pt x="11000294" y="6462999"/>
                </a:cubicBezTo>
                <a:lnTo>
                  <a:pt x="11000294" y="6393191"/>
                </a:lnTo>
                <a:cubicBezTo>
                  <a:pt x="11000294" y="6340884"/>
                  <a:pt x="10957891" y="6298480"/>
                  <a:pt x="10905584" y="6298480"/>
                </a:cubicBezTo>
                <a:close/>
                <a:moveTo>
                  <a:pt x="11115983" y="6225119"/>
                </a:moveTo>
                <a:cubicBezTo>
                  <a:pt x="11100369" y="6225316"/>
                  <a:pt x="11087870" y="6238131"/>
                  <a:pt x="11088064" y="6253745"/>
                </a:cubicBezTo>
                <a:cubicBezTo>
                  <a:pt x="11088257" y="6269361"/>
                  <a:pt x="11101074" y="6281863"/>
                  <a:pt x="11116690" y="6281669"/>
                </a:cubicBezTo>
                <a:cubicBezTo>
                  <a:pt x="11132305" y="6281474"/>
                  <a:pt x="11144807" y="6268658"/>
                  <a:pt x="11144613" y="6253042"/>
                </a:cubicBezTo>
                <a:cubicBezTo>
                  <a:pt x="11144420" y="6237564"/>
                  <a:pt x="11131816" y="6225118"/>
                  <a:pt x="11116336" y="6225119"/>
                </a:cubicBezTo>
                <a:close/>
                <a:moveTo>
                  <a:pt x="10905601" y="6174256"/>
                </a:moveTo>
                <a:cubicBezTo>
                  <a:pt x="10921346" y="6174295"/>
                  <a:pt x="10934090" y="6187070"/>
                  <a:pt x="10934090" y="6202816"/>
                </a:cubicBezTo>
                <a:cubicBezTo>
                  <a:pt x="10934071" y="6218570"/>
                  <a:pt x="10921284" y="6231325"/>
                  <a:pt x="10905531" y="6231305"/>
                </a:cubicBezTo>
                <a:cubicBezTo>
                  <a:pt x="10889777" y="6231286"/>
                  <a:pt x="10877022" y="6218499"/>
                  <a:pt x="10877041" y="6202745"/>
                </a:cubicBezTo>
                <a:cubicBezTo>
                  <a:pt x="10877061" y="6186992"/>
                  <a:pt x="10889847" y="6174237"/>
                  <a:pt x="10905601" y="6174256"/>
                </a:cubicBezTo>
                <a:close/>
                <a:moveTo>
                  <a:pt x="10905318" y="6127705"/>
                </a:moveTo>
                <a:cubicBezTo>
                  <a:pt x="10863855" y="6127784"/>
                  <a:pt x="10830306" y="6161459"/>
                  <a:pt x="10830384" y="6202922"/>
                </a:cubicBezTo>
                <a:cubicBezTo>
                  <a:pt x="10830462" y="6244385"/>
                  <a:pt x="10864138" y="6277934"/>
                  <a:pt x="10905601" y="6277856"/>
                </a:cubicBezTo>
                <a:cubicBezTo>
                  <a:pt x="10947001" y="6277759"/>
                  <a:pt x="10980516" y="6244180"/>
                  <a:pt x="10980535" y="6202780"/>
                </a:cubicBezTo>
                <a:cubicBezTo>
                  <a:pt x="10980535" y="6202734"/>
                  <a:pt x="10980535" y="6202686"/>
                  <a:pt x="10980535" y="6202639"/>
                </a:cubicBezTo>
                <a:cubicBezTo>
                  <a:pt x="10980457" y="6161177"/>
                  <a:pt x="10946781" y="6127628"/>
                  <a:pt x="10905318" y="6127705"/>
                </a:cubicBezTo>
                <a:close/>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lvl1pPr marL="0" indent="0">
              <a:buNone/>
              <a:defRPr/>
            </a:lvl1pPr>
          </a:lstStyle>
          <a:p>
            <a:pPr algn="l"/>
            <a:r>
              <a:rPr lang="sv-SE" sz="1800">
                <a:solidFill>
                  <a:srgbClr val="242424"/>
                </a:solidFill>
                <a:effectLst/>
                <a:latin typeface="-apple-system"/>
              </a:rPr>
              <a:t>För att infoga bild, markera rutan och högerklicka. Välj ”Infoga” i huvudmenyn och välj sedan ”Bilder” </a:t>
            </a:r>
            <a:endParaRPr lang="en-US"/>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Platshållare för text 1">
            <a:extLst>
              <a:ext uri="{FF2B5EF4-FFF2-40B4-BE49-F238E27FC236}">
                <a16:creationId xmlns:a16="http://schemas.microsoft.com/office/drawing/2014/main" id="{B6D04490-426B-D6D4-4F66-2FB486DB66FB}"/>
              </a:ext>
            </a:extLst>
          </p:cNvPr>
          <p:cNvSpPr>
            <a:spLocks noGrp="1"/>
          </p:cNvSpPr>
          <p:nvPr>
            <p:ph type="body" sz="quarter" idx="13" hasCustomPrompt="1"/>
          </p:nvPr>
        </p:nvSpPr>
        <p:spPr>
          <a:xfrm>
            <a:off x="914400" y="1033463"/>
            <a:ext cx="10364029" cy="4782594"/>
          </a:xfrm>
          <a:custGeom>
            <a:avLst/>
            <a:gdLst>
              <a:gd name="connsiteX0" fmla="*/ 0 w 10364029"/>
              <a:gd name="connsiteY0" fmla="*/ 0 h 4782594"/>
              <a:gd name="connsiteX1" fmla="*/ 10364029 w 10364029"/>
              <a:gd name="connsiteY1" fmla="*/ 0 h 4782594"/>
              <a:gd name="connsiteX2" fmla="*/ 10364029 w 10364029"/>
              <a:gd name="connsiteY2" fmla="*/ 4782594 h 4782594"/>
              <a:gd name="connsiteX3" fmla="*/ 0 w 10364029"/>
              <a:gd name="connsiteY3" fmla="*/ 4782594 h 4782594"/>
            </a:gdLst>
            <a:ahLst/>
            <a:cxnLst>
              <a:cxn ang="0">
                <a:pos x="connsiteX0" y="connsiteY0"/>
              </a:cxn>
              <a:cxn ang="0">
                <a:pos x="connsiteX1" y="connsiteY1"/>
              </a:cxn>
              <a:cxn ang="0">
                <a:pos x="connsiteX2" y="connsiteY2"/>
              </a:cxn>
              <a:cxn ang="0">
                <a:pos x="connsiteX3" y="connsiteY3"/>
              </a:cxn>
            </a:cxnLst>
            <a:rect l="l" t="t" r="r" b="b"/>
            <a:pathLst>
              <a:path w="10364029" h="4782594">
                <a:moveTo>
                  <a:pt x="0" y="0"/>
                </a:moveTo>
                <a:lnTo>
                  <a:pt x="10364029" y="0"/>
                </a:lnTo>
                <a:lnTo>
                  <a:pt x="10364029" y="4782594"/>
                </a:lnTo>
                <a:lnTo>
                  <a:pt x="0" y="4782594"/>
                </a:lnTo>
                <a:close/>
              </a:path>
            </a:pathLst>
          </a:custGeom>
          <a:solidFill>
            <a:schemeClr val="bg1">
              <a:alpha val="78000"/>
            </a:schemeClr>
          </a:solidFill>
        </p:spPr>
        <p:txBody>
          <a:bodyPr wrap="square" lIns="1224000" tIns="828000" rIns="1224000" bIns="828000">
            <a:noAutofit/>
          </a:bodyPr>
          <a:lstStyle>
            <a:lvl1pPr marL="0" indent="0">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a:t>Citat</a:t>
            </a:r>
          </a:p>
        </p:txBody>
      </p:sp>
    </p:spTree>
    <p:extLst>
      <p:ext uri="{BB962C8B-B14F-4D97-AF65-F5344CB8AC3E}">
        <p14:creationId xmlns:p14="http://schemas.microsoft.com/office/powerpoint/2010/main" val="70251233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Endast rubrik - utan log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586297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Underrubrik 2">
            <a:extLst>
              <a:ext uri="{FF2B5EF4-FFF2-40B4-BE49-F238E27FC236}">
                <a16:creationId xmlns:a16="http://schemas.microsoft.com/office/drawing/2014/main" id="{E1AC1665-A9B2-594E-C1DE-388E574C9C01}"/>
              </a:ext>
            </a:extLst>
          </p:cNvPr>
          <p:cNvSpPr>
            <a:spLocks noGrp="1"/>
          </p:cNvSpPr>
          <p:nvPr>
            <p:ph type="subTitle" idx="1"/>
          </p:nvPr>
        </p:nvSpPr>
        <p:spPr>
          <a:xfrm>
            <a:off x="914400" y="3724274"/>
            <a:ext cx="3922776"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15" name="Frihandsfigur: Form 14">
            <a:extLst>
              <a:ext uri="{FF2B5EF4-FFF2-40B4-BE49-F238E27FC236}">
                <a16:creationId xmlns:a16="http://schemas.microsoft.com/office/drawing/2014/main" id="{4FC343B9-814A-4AEA-A126-847B7570D6D9}"/>
              </a:ext>
            </a:extLst>
          </p:cNvPr>
          <p:cNvSpPr/>
          <p:nvPr userDrawn="1"/>
        </p:nvSpPr>
        <p:spPr>
          <a:xfrm rot="10800000">
            <a:off x="7174993" y="-3414"/>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hlinkClick r:id="rId4"/>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a:off x="3179999" y="5462117"/>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12" name="textruta 11">
            <a:extLst>
              <a:ext uri="{FF2B5EF4-FFF2-40B4-BE49-F238E27FC236}">
                <a16:creationId xmlns:a16="http://schemas.microsoft.com/office/drawing/2014/main" id="{0C51B7CB-1E55-B82F-5FFF-31486E388113}"/>
              </a:ext>
            </a:extLst>
          </p:cNvPr>
          <p:cNvSpPr txBox="1"/>
          <p:nvPr userDrawn="1"/>
        </p:nvSpPr>
        <p:spPr>
          <a:xfrm>
            <a:off x="891540" y="2898329"/>
            <a:ext cx="7343775" cy="492443"/>
          </a:xfrm>
          <a:prstGeom prst="rect">
            <a:avLst/>
          </a:prstGeom>
          <a:noFill/>
        </p:spPr>
        <p:txBody>
          <a:bodyPr wrap="square" lIns="0" tIns="0" rIns="0" bIns="0" anchor="b">
            <a:spAutoFit/>
          </a:bodyPr>
          <a:lstStyle/>
          <a:p>
            <a:r>
              <a:rPr lang="sv-SE" sz="3200">
                <a:solidFill>
                  <a:schemeClr val="accent2"/>
                </a:solidFill>
                <a:latin typeface="+mj-lt"/>
              </a:rPr>
              <a:t>Tack!</a:t>
            </a:r>
          </a:p>
        </p:txBody>
      </p:sp>
    </p:spTree>
    <p:extLst>
      <p:ext uri="{BB962C8B-B14F-4D97-AF65-F5344CB8AC3E}">
        <p14:creationId xmlns:p14="http://schemas.microsoft.com/office/powerpoint/2010/main" val="5994349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5" name="Frihandsfigur: Form 14">
            <a:extLst>
              <a:ext uri="{FF2B5EF4-FFF2-40B4-BE49-F238E27FC236}">
                <a16:creationId xmlns:a16="http://schemas.microsoft.com/office/drawing/2014/main" id="{4FC343B9-814A-4AEA-A126-847B7570D6D9}"/>
              </a:ext>
            </a:extLst>
          </p:cNvPr>
          <p:cNvSpPr/>
          <p:nvPr userDrawn="1"/>
        </p:nvSpPr>
        <p:spPr>
          <a:xfrm>
            <a:off x="4545728" y="4782787"/>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891540" y="2206170"/>
            <a:ext cx="7343775" cy="1184601"/>
          </a:xfrm>
        </p:spPr>
        <p:txBody>
          <a:bodyPr anchor="b"/>
          <a:lstStyle>
            <a:lvl1pPr algn="l">
              <a:defRPr sz="4000">
                <a:solidFill>
                  <a:schemeClr val="accent2"/>
                </a:solidFill>
              </a:defRPr>
            </a:lvl1pPr>
          </a:lstStyle>
          <a:p>
            <a:r>
              <a:rPr lang="sv-SE"/>
              <a:t>Klicka här för att ändra mall för rubrikformat</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914400" y="3724274"/>
            <a:ext cx="3468914"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rot="10800000">
            <a:off x="2033744" y="1"/>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Tree>
    <p:extLst>
      <p:ext uri="{BB962C8B-B14F-4D97-AF65-F5344CB8AC3E}">
        <p14:creationId xmlns:p14="http://schemas.microsoft.com/office/powerpoint/2010/main" val="16778311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64814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innehåll - Beig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980917366"/>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F3EDE2"/>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hasCustomPrompt="1"/>
          </p:nvPr>
        </p:nvSpPr>
        <p:spPr>
          <a:xfrm>
            <a:off x="922867" y="1861457"/>
            <a:ext cx="7811558" cy="3603172"/>
          </a:xfrm>
        </p:spPr>
        <p:txBody>
          <a:bodyPr/>
          <a:lstStyle>
            <a:lvl1pPr marL="450850" indent="-450850">
              <a:buClr>
                <a:schemeClr val="accent1"/>
              </a:buClr>
              <a:buFont typeface="+mj-lt"/>
              <a:buAutoNum type="arabicPeriod"/>
              <a:defRPr sz="1600"/>
            </a:lvl1pPr>
            <a:lvl2pPr marL="717550" indent="-266700">
              <a:buClr>
                <a:schemeClr val="accent1"/>
              </a:buClr>
              <a:buFont typeface="+mj-lt"/>
              <a:buAutoNum type="arabicPeriod"/>
              <a:tabLst/>
              <a:defRPr sz="1400"/>
            </a:lvl2pPr>
            <a:lvl3pPr marL="984250" indent="-266700">
              <a:buClr>
                <a:schemeClr val="accent1"/>
              </a:buClr>
              <a:buFont typeface="+mj-lt"/>
              <a:buAutoNum type="arabicPeriod"/>
              <a:defRPr sz="1200"/>
            </a:lvl3pPr>
            <a:lvl4pPr marL="771525" indent="-228600">
              <a:buClr>
                <a:schemeClr val="accent1"/>
              </a:buClr>
              <a:buFont typeface="+mj-lt"/>
              <a:buAutoNum type="arabicPeriod"/>
              <a:defRPr sz="1100"/>
            </a:lvl4pPr>
            <a:lvl5pPr marL="942975" indent="-228600">
              <a:buClr>
                <a:schemeClr val="accent1"/>
              </a:buClr>
              <a:buFont typeface="+mj-lt"/>
              <a:buAutoNum type="arabicPeriod"/>
              <a:defRPr sz="1100"/>
            </a:lvl5pPr>
          </a:lstStyle>
          <a:p>
            <a:pPr lvl="0"/>
            <a:r>
              <a:rPr lang="sv-SE"/>
              <a:t>Skriv in din agenda punkt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grpSp>
        <p:nvGrpSpPr>
          <p:cNvPr id="23" name="Grupp 22">
            <a:extLst>
              <a:ext uri="{FF2B5EF4-FFF2-40B4-BE49-F238E27FC236}">
                <a16:creationId xmlns:a16="http://schemas.microsoft.com/office/drawing/2014/main" id="{67CADC3A-102D-F42B-DE50-CBEE97F0128C}"/>
              </a:ext>
            </a:extLst>
          </p:cNvPr>
          <p:cNvGrpSpPr/>
          <p:nvPr userDrawn="1"/>
        </p:nvGrpSpPr>
        <p:grpSpPr>
          <a:xfrm>
            <a:off x="906288" y="568734"/>
            <a:ext cx="638901" cy="672742"/>
            <a:chOff x="906288" y="568734"/>
            <a:chExt cx="638901" cy="672742"/>
          </a:xfrm>
        </p:grpSpPr>
        <p:sp>
          <p:nvSpPr>
            <p:cNvPr id="9" name="Frihandsfigur: Form 8">
              <a:extLst>
                <a:ext uri="{FF2B5EF4-FFF2-40B4-BE49-F238E27FC236}">
                  <a16:creationId xmlns:a16="http://schemas.microsoft.com/office/drawing/2014/main" id="{99F230C7-1C2F-D648-3239-60CC8293D502}"/>
                </a:ext>
              </a:extLst>
            </p:cNvPr>
            <p:cNvSpPr/>
            <p:nvPr/>
          </p:nvSpPr>
          <p:spPr>
            <a:xfrm>
              <a:off x="906288" y="568734"/>
              <a:ext cx="485452" cy="672742"/>
            </a:xfrm>
            <a:custGeom>
              <a:avLst/>
              <a:gdLst>
                <a:gd name="connsiteX0" fmla="*/ 358500 w 485452"/>
                <a:gd name="connsiteY0" fmla="*/ 672632 h 672742"/>
                <a:gd name="connsiteX1" fmla="*/ 27686 w 485452"/>
                <a:gd name="connsiteY1" fmla="*/ 672632 h 672742"/>
                <a:gd name="connsiteX2" fmla="*/ -71 w 485452"/>
                <a:gd name="connsiteY2" fmla="*/ 644891 h 672742"/>
                <a:gd name="connsiteX3" fmla="*/ -71 w 485452"/>
                <a:gd name="connsiteY3" fmla="*/ 27647 h 672742"/>
                <a:gd name="connsiteX4" fmla="*/ 27686 w 485452"/>
                <a:gd name="connsiteY4" fmla="*/ -111 h 672742"/>
                <a:gd name="connsiteX5" fmla="*/ 457693 w 485452"/>
                <a:gd name="connsiteY5" fmla="*/ -111 h 672742"/>
                <a:gd name="connsiteX6" fmla="*/ 485381 w 485452"/>
                <a:gd name="connsiteY6" fmla="*/ 27647 h 672742"/>
                <a:gd name="connsiteX7" fmla="*/ 485381 w 485452"/>
                <a:gd name="connsiteY7" fmla="*/ 545750 h 67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452" h="672742">
                  <a:moveTo>
                    <a:pt x="358500" y="672632"/>
                  </a:moveTo>
                  <a:lnTo>
                    <a:pt x="27686" y="672632"/>
                  </a:lnTo>
                  <a:cubicBezTo>
                    <a:pt x="12363" y="672632"/>
                    <a:pt x="-62" y="660214"/>
                    <a:pt x="-71" y="644891"/>
                  </a:cubicBezTo>
                  <a:lnTo>
                    <a:pt x="-71" y="27647"/>
                  </a:lnTo>
                  <a:cubicBezTo>
                    <a:pt x="-71" y="12317"/>
                    <a:pt x="12356" y="-111"/>
                    <a:pt x="27686" y="-111"/>
                  </a:cubicBezTo>
                  <a:lnTo>
                    <a:pt x="457693" y="-111"/>
                  </a:lnTo>
                  <a:cubicBezTo>
                    <a:pt x="472996" y="-73"/>
                    <a:pt x="485381" y="12343"/>
                    <a:pt x="485381" y="27647"/>
                  </a:cubicBezTo>
                  <a:lnTo>
                    <a:pt x="485381" y="545750"/>
                  </a:lnTo>
                  <a:close/>
                </a:path>
              </a:pathLst>
            </a:custGeom>
            <a:solidFill>
              <a:srgbClr val="A33662"/>
            </a:solidFill>
            <a:ln w="172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9325DE81-03D6-2AC7-2CB0-EF5C9E4C4B72}"/>
                </a:ext>
              </a:extLst>
            </p:cNvPr>
            <p:cNvSpPr/>
            <p:nvPr/>
          </p:nvSpPr>
          <p:spPr>
            <a:xfrm>
              <a:off x="1264859" y="1114595"/>
              <a:ext cx="126880" cy="126881"/>
            </a:xfrm>
            <a:custGeom>
              <a:avLst/>
              <a:gdLst>
                <a:gd name="connsiteX0" fmla="*/ -71 w 126880"/>
                <a:gd name="connsiteY0" fmla="*/ 126770 h 126881"/>
                <a:gd name="connsiteX1" fmla="*/ -71 w 126880"/>
                <a:gd name="connsiteY1" fmla="*/ 22943 h 126881"/>
                <a:gd name="connsiteX2" fmla="*/ 22965 w 126880"/>
                <a:gd name="connsiteY2" fmla="*/ -111 h 126881"/>
                <a:gd name="connsiteX3" fmla="*/ 126810 w 126880"/>
                <a:gd name="connsiteY3" fmla="*/ -111 h 126881"/>
              </a:gdLst>
              <a:ahLst/>
              <a:cxnLst>
                <a:cxn ang="0">
                  <a:pos x="connsiteX0" y="connsiteY0"/>
                </a:cxn>
                <a:cxn ang="0">
                  <a:pos x="connsiteX1" y="connsiteY1"/>
                </a:cxn>
                <a:cxn ang="0">
                  <a:pos x="connsiteX2" y="connsiteY2"/>
                </a:cxn>
                <a:cxn ang="0">
                  <a:pos x="connsiteX3" y="connsiteY3"/>
                </a:cxn>
              </a:cxnLst>
              <a:rect l="l" t="t" r="r" b="b"/>
              <a:pathLst>
                <a:path w="126880" h="126881">
                  <a:moveTo>
                    <a:pt x="-71" y="126770"/>
                  </a:moveTo>
                  <a:lnTo>
                    <a:pt x="-71" y="22943"/>
                  </a:lnTo>
                  <a:cubicBezTo>
                    <a:pt x="-71" y="10217"/>
                    <a:pt x="10239" y="-101"/>
                    <a:pt x="22965" y="-111"/>
                  </a:cubicBezTo>
                  <a:lnTo>
                    <a:pt x="126810" y="-111"/>
                  </a:lnTo>
                  <a:close/>
                </a:path>
              </a:pathLst>
            </a:custGeom>
            <a:solidFill>
              <a:srgbClr val="7E2A4C"/>
            </a:solidFill>
            <a:ln w="172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202BCE56-703F-15E3-8C44-52179ECCF2B4}"/>
                </a:ext>
              </a:extLst>
            </p:cNvPr>
            <p:cNvSpPr/>
            <p:nvPr/>
          </p:nvSpPr>
          <p:spPr>
            <a:xfrm>
              <a:off x="1466845" y="682934"/>
              <a:ext cx="68437" cy="56324"/>
            </a:xfrm>
            <a:custGeom>
              <a:avLst/>
              <a:gdLst>
                <a:gd name="connsiteX0" fmla="*/ 22295 w 68437"/>
                <a:gd name="connsiteY0" fmla="*/ 0 h 56324"/>
                <a:gd name="connsiteX1" fmla="*/ 46142 w 68437"/>
                <a:gd name="connsiteY1" fmla="*/ 0 h 56324"/>
                <a:gd name="connsiteX2" fmla="*/ 68437 w 68437"/>
                <a:gd name="connsiteY2" fmla="*/ 22296 h 56324"/>
                <a:gd name="connsiteX3" fmla="*/ 68437 w 68437"/>
                <a:gd name="connsiteY3" fmla="*/ 56325 h 56324"/>
                <a:gd name="connsiteX4" fmla="*/ 68437 w 68437"/>
                <a:gd name="connsiteY4" fmla="*/ 56325 h 56324"/>
                <a:gd name="connsiteX5" fmla="*/ 0 w 68437"/>
                <a:gd name="connsiteY5" fmla="*/ 56325 h 56324"/>
                <a:gd name="connsiteX6" fmla="*/ 0 w 68437"/>
                <a:gd name="connsiteY6" fmla="*/ 56325 h 56324"/>
                <a:gd name="connsiteX7" fmla="*/ 0 w 68437"/>
                <a:gd name="connsiteY7" fmla="*/ 22296 h 56324"/>
                <a:gd name="connsiteX8" fmla="*/ 22295 w 68437"/>
                <a:gd name="connsiteY8" fmla="*/ 0 h 5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37" h="56324">
                  <a:moveTo>
                    <a:pt x="22295" y="0"/>
                  </a:moveTo>
                  <a:lnTo>
                    <a:pt x="46142" y="0"/>
                  </a:lnTo>
                  <a:cubicBezTo>
                    <a:pt x="58456" y="0"/>
                    <a:pt x="68437" y="9982"/>
                    <a:pt x="68437" y="22296"/>
                  </a:cubicBezTo>
                  <a:lnTo>
                    <a:pt x="68437" y="56325"/>
                  </a:lnTo>
                  <a:lnTo>
                    <a:pt x="68437" y="56325"/>
                  </a:lnTo>
                  <a:lnTo>
                    <a:pt x="0" y="56325"/>
                  </a:lnTo>
                  <a:lnTo>
                    <a:pt x="0" y="56325"/>
                  </a:lnTo>
                  <a:lnTo>
                    <a:pt x="0" y="22296"/>
                  </a:lnTo>
                  <a:cubicBezTo>
                    <a:pt x="0" y="9982"/>
                    <a:pt x="9981" y="0"/>
                    <a:pt x="22295" y="0"/>
                  </a:cubicBezTo>
                  <a:close/>
                </a:path>
              </a:pathLst>
            </a:custGeom>
            <a:solidFill>
              <a:srgbClr val="40775E"/>
            </a:solidFill>
            <a:ln w="172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E894DEA-C5F6-3BB2-8874-07B4844F670C}"/>
                </a:ext>
              </a:extLst>
            </p:cNvPr>
            <p:cNvSpPr/>
            <p:nvPr/>
          </p:nvSpPr>
          <p:spPr>
            <a:xfrm>
              <a:off x="1457007" y="720306"/>
              <a:ext cx="88113" cy="317202"/>
            </a:xfrm>
            <a:custGeom>
              <a:avLst/>
              <a:gdLst>
                <a:gd name="connsiteX0" fmla="*/ 15404 w 88113"/>
                <a:gd name="connsiteY0" fmla="*/ 0 h 317202"/>
                <a:gd name="connsiteX1" fmla="*/ 72727 w 88113"/>
                <a:gd name="connsiteY1" fmla="*/ 0 h 317202"/>
                <a:gd name="connsiteX2" fmla="*/ 88114 w 88113"/>
                <a:gd name="connsiteY2" fmla="*/ 15386 h 317202"/>
                <a:gd name="connsiteX3" fmla="*/ 88114 w 88113"/>
                <a:gd name="connsiteY3" fmla="*/ 317203 h 317202"/>
                <a:gd name="connsiteX4" fmla="*/ 88114 w 88113"/>
                <a:gd name="connsiteY4" fmla="*/ 317203 h 317202"/>
                <a:gd name="connsiteX5" fmla="*/ 0 w 88113"/>
                <a:gd name="connsiteY5" fmla="*/ 317203 h 317202"/>
                <a:gd name="connsiteX6" fmla="*/ 0 w 88113"/>
                <a:gd name="connsiteY6" fmla="*/ 317203 h 317202"/>
                <a:gd name="connsiteX7" fmla="*/ 0 w 88113"/>
                <a:gd name="connsiteY7" fmla="*/ 15352 h 317202"/>
                <a:gd name="connsiteX8" fmla="*/ 15404 w 88113"/>
                <a:gd name="connsiteY8" fmla="*/ 0 h 31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113" h="317202">
                  <a:moveTo>
                    <a:pt x="15404" y="0"/>
                  </a:moveTo>
                  <a:lnTo>
                    <a:pt x="72727" y="0"/>
                  </a:lnTo>
                  <a:cubicBezTo>
                    <a:pt x="81225" y="0"/>
                    <a:pt x="88114" y="6889"/>
                    <a:pt x="88114" y="15386"/>
                  </a:cubicBezTo>
                  <a:lnTo>
                    <a:pt x="88114" y="317203"/>
                  </a:lnTo>
                  <a:lnTo>
                    <a:pt x="88114" y="317203"/>
                  </a:lnTo>
                  <a:lnTo>
                    <a:pt x="0" y="317203"/>
                  </a:lnTo>
                  <a:lnTo>
                    <a:pt x="0" y="317203"/>
                  </a:lnTo>
                  <a:lnTo>
                    <a:pt x="0" y="15352"/>
                  </a:lnTo>
                  <a:cubicBezTo>
                    <a:pt x="19" y="6861"/>
                    <a:pt x="6913" y="-9"/>
                    <a:pt x="15404" y="0"/>
                  </a:cubicBezTo>
                  <a:close/>
                </a:path>
              </a:pathLst>
            </a:custGeom>
            <a:solidFill>
              <a:srgbClr val="A33662"/>
            </a:solidFill>
            <a:ln w="172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77AAB56-5055-FDBF-7060-918DED0F7485}"/>
                </a:ext>
              </a:extLst>
            </p:cNvPr>
            <p:cNvSpPr/>
            <p:nvPr/>
          </p:nvSpPr>
          <p:spPr>
            <a:xfrm>
              <a:off x="1457093" y="1037578"/>
              <a:ext cx="88096" cy="80232"/>
            </a:xfrm>
            <a:custGeom>
              <a:avLst/>
              <a:gdLst>
                <a:gd name="connsiteX0" fmla="*/ 38196 w 88096"/>
                <a:gd name="connsiteY0" fmla="*/ 76493 h 80232"/>
                <a:gd name="connsiteX1" fmla="*/ -71 w 88096"/>
                <a:gd name="connsiteY1" fmla="*/ -111 h 80232"/>
                <a:gd name="connsiteX2" fmla="*/ 88025 w 88096"/>
                <a:gd name="connsiteY2" fmla="*/ -111 h 80232"/>
                <a:gd name="connsiteX3" fmla="*/ 49689 w 88096"/>
                <a:gd name="connsiteY3" fmla="*/ 76562 h 80232"/>
                <a:gd name="connsiteX4" fmla="*/ 41125 w 88096"/>
                <a:gd name="connsiteY4" fmla="*/ 79457 h 80232"/>
                <a:gd name="connsiteX5" fmla="*/ 38196 w 88096"/>
                <a:gd name="connsiteY5" fmla="*/ 76493 h 8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096" h="80232">
                  <a:moveTo>
                    <a:pt x="38196" y="76493"/>
                  </a:moveTo>
                  <a:lnTo>
                    <a:pt x="-71" y="-111"/>
                  </a:lnTo>
                  <a:lnTo>
                    <a:pt x="88025" y="-111"/>
                  </a:lnTo>
                  <a:lnTo>
                    <a:pt x="49689" y="76562"/>
                  </a:lnTo>
                  <a:cubicBezTo>
                    <a:pt x="48122" y="79726"/>
                    <a:pt x="44289" y="81023"/>
                    <a:pt x="41125" y="79457"/>
                  </a:cubicBezTo>
                  <a:cubicBezTo>
                    <a:pt x="39845" y="78825"/>
                    <a:pt x="38815" y="77780"/>
                    <a:pt x="38196" y="76493"/>
                  </a:cubicBezTo>
                  <a:close/>
                </a:path>
              </a:pathLst>
            </a:custGeom>
            <a:solidFill>
              <a:srgbClr val="7E2A4C"/>
            </a:solidFill>
            <a:ln w="172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ECB5ED8B-19E6-DB50-7123-78BCFFA8E702}"/>
                </a:ext>
              </a:extLst>
            </p:cNvPr>
            <p:cNvSpPr/>
            <p:nvPr/>
          </p:nvSpPr>
          <p:spPr>
            <a:xfrm>
              <a:off x="967006" y="666652"/>
              <a:ext cx="111236" cy="111236"/>
            </a:xfrm>
            <a:custGeom>
              <a:avLst/>
              <a:gdLst>
                <a:gd name="connsiteX0" fmla="*/ 111236 w 111236"/>
                <a:gd name="connsiteY0" fmla="*/ 55618 h 111236"/>
                <a:gd name="connsiteX1" fmla="*/ 55618 w 111236"/>
                <a:gd name="connsiteY1" fmla="*/ 111236 h 111236"/>
                <a:gd name="connsiteX2" fmla="*/ 0 w 111236"/>
                <a:gd name="connsiteY2" fmla="*/ 55618 h 111236"/>
                <a:gd name="connsiteX3" fmla="*/ 55618 w 111236"/>
                <a:gd name="connsiteY3" fmla="*/ 0 h 111236"/>
                <a:gd name="connsiteX4" fmla="*/ 111236 w 111236"/>
                <a:gd name="connsiteY4" fmla="*/ 55618 h 111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36" h="111236">
                  <a:moveTo>
                    <a:pt x="111236" y="55618"/>
                  </a:moveTo>
                  <a:cubicBezTo>
                    <a:pt x="111236" y="86335"/>
                    <a:pt x="86335" y="111236"/>
                    <a:pt x="55618" y="111236"/>
                  </a:cubicBezTo>
                  <a:cubicBezTo>
                    <a:pt x="24901" y="111236"/>
                    <a:pt x="0" y="86335"/>
                    <a:pt x="0" y="55618"/>
                  </a:cubicBezTo>
                  <a:cubicBezTo>
                    <a:pt x="0" y="24901"/>
                    <a:pt x="24901" y="0"/>
                    <a:pt x="55618" y="0"/>
                  </a:cubicBezTo>
                  <a:cubicBezTo>
                    <a:pt x="86335" y="0"/>
                    <a:pt x="111236" y="24901"/>
                    <a:pt x="111236" y="55618"/>
                  </a:cubicBezTo>
                  <a:close/>
                </a:path>
              </a:pathLst>
            </a:custGeom>
            <a:solidFill>
              <a:srgbClr val="FFFFFF"/>
            </a:solidFill>
            <a:ln w="172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E58A472-EB59-8C56-68E7-8184D800E3F4}"/>
                </a:ext>
              </a:extLst>
            </p:cNvPr>
            <p:cNvSpPr/>
            <p:nvPr/>
          </p:nvSpPr>
          <p:spPr>
            <a:xfrm>
              <a:off x="990676" y="693582"/>
              <a:ext cx="65537" cy="56686"/>
            </a:xfrm>
            <a:custGeom>
              <a:avLst/>
              <a:gdLst>
                <a:gd name="connsiteX0" fmla="*/ 26759 w 65537"/>
                <a:gd name="connsiteY0" fmla="*/ 56576 h 56686"/>
                <a:gd name="connsiteX1" fmla="*/ 20763 w 65537"/>
                <a:gd name="connsiteY1" fmla="*/ 53888 h 56686"/>
                <a:gd name="connsiteX2" fmla="*/ 1983 w 65537"/>
                <a:gd name="connsiteY2" fmla="*/ 32971 h 56686"/>
                <a:gd name="connsiteX3" fmla="*/ 2629 w 65537"/>
                <a:gd name="connsiteY3" fmla="*/ 21556 h 56686"/>
                <a:gd name="connsiteX4" fmla="*/ 14044 w 65537"/>
                <a:gd name="connsiteY4" fmla="*/ 22202 h 56686"/>
                <a:gd name="connsiteX5" fmla="*/ 26277 w 65537"/>
                <a:gd name="connsiteY5" fmla="*/ 35831 h 56686"/>
                <a:gd name="connsiteX6" fmla="*/ 50967 w 65537"/>
                <a:gd name="connsiteY6" fmla="*/ 3094 h 56686"/>
                <a:gd name="connsiteX7" fmla="*/ 62262 w 65537"/>
                <a:gd name="connsiteY7" fmla="*/ 1518 h 56686"/>
                <a:gd name="connsiteX8" fmla="*/ 63838 w 65537"/>
                <a:gd name="connsiteY8" fmla="*/ 12812 h 56686"/>
                <a:gd name="connsiteX9" fmla="*/ 33255 w 65537"/>
                <a:gd name="connsiteY9" fmla="*/ 53354 h 56686"/>
                <a:gd name="connsiteX10" fmla="*/ 27156 w 65537"/>
                <a:gd name="connsiteY10" fmla="*/ 56541 h 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7" h="56686">
                  <a:moveTo>
                    <a:pt x="26759" y="56576"/>
                  </a:moveTo>
                  <a:cubicBezTo>
                    <a:pt x="24470" y="56569"/>
                    <a:pt x="22292" y="55592"/>
                    <a:pt x="20763" y="53888"/>
                  </a:cubicBezTo>
                  <a:lnTo>
                    <a:pt x="1983" y="32971"/>
                  </a:lnTo>
                  <a:cubicBezTo>
                    <a:pt x="-991" y="29640"/>
                    <a:pt x="-702" y="24530"/>
                    <a:pt x="2629" y="21556"/>
                  </a:cubicBezTo>
                  <a:cubicBezTo>
                    <a:pt x="5959" y="18582"/>
                    <a:pt x="11070" y="18872"/>
                    <a:pt x="14044" y="22202"/>
                  </a:cubicBezTo>
                  <a:lnTo>
                    <a:pt x="26277" y="35831"/>
                  </a:lnTo>
                  <a:lnTo>
                    <a:pt x="50967" y="3094"/>
                  </a:lnTo>
                  <a:cubicBezTo>
                    <a:pt x="53650" y="-460"/>
                    <a:pt x="58707" y="-1165"/>
                    <a:pt x="62262" y="1518"/>
                  </a:cubicBezTo>
                  <a:cubicBezTo>
                    <a:pt x="65816" y="4200"/>
                    <a:pt x="66521" y="9257"/>
                    <a:pt x="63838" y="12812"/>
                  </a:cubicBezTo>
                  <a:lnTo>
                    <a:pt x="33255" y="53354"/>
                  </a:lnTo>
                  <a:cubicBezTo>
                    <a:pt x="31799" y="55272"/>
                    <a:pt x="29563" y="56441"/>
                    <a:pt x="27156" y="56541"/>
                  </a:cubicBezTo>
                  <a:close/>
                </a:path>
              </a:pathLst>
            </a:custGeom>
            <a:solidFill>
              <a:srgbClr val="40775E"/>
            </a:solidFill>
            <a:ln w="172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8284E8E4-F707-6D61-EECD-8793D20DF1FC}"/>
                </a:ext>
              </a:extLst>
            </p:cNvPr>
            <p:cNvSpPr/>
            <p:nvPr/>
          </p:nvSpPr>
          <p:spPr>
            <a:xfrm>
              <a:off x="1113546" y="703937"/>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EEC82E18-7025-FE69-9ADC-D8B532CB5CBE}"/>
                </a:ext>
              </a:extLst>
            </p:cNvPr>
            <p:cNvSpPr/>
            <p:nvPr/>
          </p:nvSpPr>
          <p:spPr>
            <a:xfrm>
              <a:off x="966989" y="817035"/>
              <a:ext cx="111270" cy="111322"/>
            </a:xfrm>
            <a:custGeom>
              <a:avLst/>
              <a:gdLst>
                <a:gd name="connsiteX0" fmla="*/ 55564 w 111270"/>
                <a:gd name="connsiteY0" fmla="*/ 15827 h 111322"/>
                <a:gd name="connsiteX1" fmla="*/ 95331 w 111270"/>
                <a:gd name="connsiteY1" fmla="*/ 55559 h 111322"/>
                <a:gd name="connsiteX2" fmla="*/ 55599 w 111270"/>
                <a:gd name="connsiteY2" fmla="*/ 95326 h 111322"/>
                <a:gd name="connsiteX3" fmla="*/ 15832 w 111270"/>
                <a:gd name="connsiteY3" fmla="*/ 55593 h 111322"/>
                <a:gd name="connsiteX4" fmla="*/ 15832 w 111270"/>
                <a:gd name="connsiteY4" fmla="*/ 55559 h 111322"/>
                <a:gd name="connsiteX5" fmla="*/ 55564 w 111270"/>
                <a:gd name="connsiteY5" fmla="*/ 15827 h 111322"/>
                <a:gd name="connsiteX6" fmla="*/ 55564 w 111270"/>
                <a:gd name="connsiteY6" fmla="*/ -59 h 111322"/>
                <a:gd name="connsiteX7" fmla="*/ -71 w 111270"/>
                <a:gd name="connsiteY7" fmla="*/ 55576 h 111322"/>
                <a:gd name="connsiteX8" fmla="*/ 55564 w 111270"/>
                <a:gd name="connsiteY8" fmla="*/ 111212 h 111322"/>
                <a:gd name="connsiteX9" fmla="*/ 111199 w 111270"/>
                <a:gd name="connsiteY9" fmla="*/ 55576 h 111322"/>
                <a:gd name="connsiteX10" fmla="*/ 111199 w 111270"/>
                <a:gd name="connsiteY10" fmla="*/ 55559 h 111322"/>
                <a:gd name="connsiteX11" fmla="*/ 55633 w 111270"/>
                <a:gd name="connsiteY11" fmla="*/ -111 h 111322"/>
                <a:gd name="connsiteX12" fmla="*/ 55564 w 111270"/>
                <a:gd name="connsiteY12" fmla="*/ -111 h 11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70" h="111322">
                  <a:moveTo>
                    <a:pt x="55564" y="15827"/>
                  </a:moveTo>
                  <a:cubicBezTo>
                    <a:pt x="77517" y="15816"/>
                    <a:pt x="95320" y="33606"/>
                    <a:pt x="95331" y="55559"/>
                  </a:cubicBezTo>
                  <a:cubicBezTo>
                    <a:pt x="95341" y="77512"/>
                    <a:pt x="77551" y="95315"/>
                    <a:pt x="55599" y="95326"/>
                  </a:cubicBezTo>
                  <a:cubicBezTo>
                    <a:pt x="33646" y="95336"/>
                    <a:pt x="15842" y="77546"/>
                    <a:pt x="15832" y="55593"/>
                  </a:cubicBezTo>
                  <a:cubicBezTo>
                    <a:pt x="15832" y="55581"/>
                    <a:pt x="15832" y="55571"/>
                    <a:pt x="15832" y="55559"/>
                  </a:cubicBezTo>
                  <a:cubicBezTo>
                    <a:pt x="15870" y="33631"/>
                    <a:pt x="33636" y="15865"/>
                    <a:pt x="55564" y="15827"/>
                  </a:cubicBezTo>
                  <a:moveTo>
                    <a:pt x="55564" y="-59"/>
                  </a:moveTo>
                  <a:cubicBezTo>
                    <a:pt x="24838" y="-59"/>
                    <a:pt x="-71" y="24850"/>
                    <a:pt x="-71" y="55576"/>
                  </a:cubicBezTo>
                  <a:cubicBezTo>
                    <a:pt x="-71" y="86302"/>
                    <a:pt x="24838" y="111212"/>
                    <a:pt x="55564" y="111212"/>
                  </a:cubicBezTo>
                  <a:cubicBezTo>
                    <a:pt x="86290" y="111212"/>
                    <a:pt x="111199" y="86302"/>
                    <a:pt x="111199" y="55576"/>
                  </a:cubicBezTo>
                  <a:cubicBezTo>
                    <a:pt x="111199" y="55571"/>
                    <a:pt x="111199" y="55564"/>
                    <a:pt x="111199" y="55559"/>
                  </a:cubicBezTo>
                  <a:cubicBezTo>
                    <a:pt x="111229" y="24842"/>
                    <a:pt x="86350" y="-82"/>
                    <a:pt x="55633" y="-111"/>
                  </a:cubicBezTo>
                  <a:cubicBezTo>
                    <a:pt x="55611" y="-111"/>
                    <a:pt x="55586" y="-111"/>
                    <a:pt x="55564" y="-111"/>
                  </a:cubicBezTo>
                  <a:close/>
                </a:path>
              </a:pathLst>
            </a:custGeom>
            <a:solidFill>
              <a:srgbClr val="FFFFFF"/>
            </a:solidFill>
            <a:ln w="172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5B449820-864D-1BCD-95E7-65BFC5219B09}"/>
                </a:ext>
              </a:extLst>
            </p:cNvPr>
            <p:cNvSpPr/>
            <p:nvPr/>
          </p:nvSpPr>
          <p:spPr>
            <a:xfrm>
              <a:off x="1113546" y="854389"/>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E66544BC-3F83-2483-3213-543BA7958793}"/>
                </a:ext>
              </a:extLst>
            </p:cNvPr>
            <p:cNvSpPr/>
            <p:nvPr/>
          </p:nvSpPr>
          <p:spPr>
            <a:xfrm>
              <a:off x="967023" y="967538"/>
              <a:ext cx="111236" cy="111236"/>
            </a:xfrm>
            <a:custGeom>
              <a:avLst/>
              <a:gdLst>
                <a:gd name="connsiteX0" fmla="*/ 55530 w 111236"/>
                <a:gd name="connsiteY0" fmla="*/ 15758 h 111236"/>
                <a:gd name="connsiteX1" fmla="*/ 95296 w 111236"/>
                <a:gd name="connsiteY1" fmla="*/ 55490 h 111236"/>
                <a:gd name="connsiteX2" fmla="*/ 55564 w 111236"/>
                <a:gd name="connsiteY2" fmla="*/ 95257 h 111236"/>
                <a:gd name="connsiteX3" fmla="*/ 15797 w 111236"/>
                <a:gd name="connsiteY3" fmla="*/ 55525 h 111236"/>
                <a:gd name="connsiteX4" fmla="*/ 15797 w 111236"/>
                <a:gd name="connsiteY4" fmla="*/ 55507 h 111236"/>
                <a:gd name="connsiteX5" fmla="*/ 55530 w 111236"/>
                <a:gd name="connsiteY5" fmla="*/ 15758 h 111236"/>
                <a:gd name="connsiteX6" fmla="*/ 55530 w 111236"/>
                <a:gd name="connsiteY6" fmla="*/ -111 h 111236"/>
                <a:gd name="connsiteX7" fmla="*/ -71 w 111236"/>
                <a:gd name="connsiteY7" fmla="*/ 55525 h 111236"/>
                <a:gd name="connsiteX8" fmla="*/ 55564 w 111236"/>
                <a:gd name="connsiteY8" fmla="*/ 111126 h 111236"/>
                <a:gd name="connsiteX9" fmla="*/ 111165 w 111236"/>
                <a:gd name="connsiteY9" fmla="*/ 55507 h 111236"/>
                <a:gd name="connsiteX10" fmla="*/ 55547 w 111236"/>
                <a:gd name="connsiteY10" fmla="*/ -111 h 111236"/>
                <a:gd name="connsiteX11" fmla="*/ 55530 w 111236"/>
                <a:gd name="connsiteY11" fmla="*/ -111 h 1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236" h="111236">
                  <a:moveTo>
                    <a:pt x="55530" y="15758"/>
                  </a:moveTo>
                  <a:cubicBezTo>
                    <a:pt x="77482" y="15748"/>
                    <a:pt x="95286" y="33537"/>
                    <a:pt x="95296" y="55490"/>
                  </a:cubicBezTo>
                  <a:cubicBezTo>
                    <a:pt x="95307" y="77443"/>
                    <a:pt x="77517" y="95246"/>
                    <a:pt x="55564" y="95257"/>
                  </a:cubicBezTo>
                  <a:cubicBezTo>
                    <a:pt x="33611" y="95267"/>
                    <a:pt x="15808" y="77477"/>
                    <a:pt x="15797" y="55525"/>
                  </a:cubicBezTo>
                  <a:cubicBezTo>
                    <a:pt x="15797" y="55519"/>
                    <a:pt x="15797" y="55512"/>
                    <a:pt x="15797" y="55507"/>
                  </a:cubicBezTo>
                  <a:cubicBezTo>
                    <a:pt x="15827" y="33574"/>
                    <a:pt x="33596" y="15796"/>
                    <a:pt x="55530" y="15758"/>
                  </a:cubicBezTo>
                  <a:moveTo>
                    <a:pt x="55530" y="-111"/>
                  </a:moveTo>
                  <a:cubicBezTo>
                    <a:pt x="24812" y="-101"/>
                    <a:pt x="-82" y="24807"/>
                    <a:pt x="-71" y="55525"/>
                  </a:cubicBezTo>
                  <a:cubicBezTo>
                    <a:pt x="-61" y="86242"/>
                    <a:pt x="24847" y="111136"/>
                    <a:pt x="55564" y="111126"/>
                  </a:cubicBezTo>
                  <a:cubicBezTo>
                    <a:pt x="86275" y="111115"/>
                    <a:pt x="111165" y="86218"/>
                    <a:pt x="111165" y="55507"/>
                  </a:cubicBezTo>
                  <a:cubicBezTo>
                    <a:pt x="111165" y="24790"/>
                    <a:pt x="86264" y="-111"/>
                    <a:pt x="55547" y="-111"/>
                  </a:cubicBezTo>
                  <a:cubicBezTo>
                    <a:pt x="55542" y="-111"/>
                    <a:pt x="55535" y="-111"/>
                    <a:pt x="55530" y="-111"/>
                  </a:cubicBezTo>
                  <a:close/>
                </a:path>
              </a:pathLst>
            </a:custGeom>
            <a:solidFill>
              <a:srgbClr val="FFFFFF"/>
            </a:solidFill>
            <a:ln w="172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DAB58ABC-DFE6-6C3C-7CB6-78BBD19B1C36}"/>
                </a:ext>
              </a:extLst>
            </p:cNvPr>
            <p:cNvSpPr/>
            <p:nvPr/>
          </p:nvSpPr>
          <p:spPr>
            <a:xfrm>
              <a:off x="1113546" y="1004824"/>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grpSp>
      <p:cxnSp>
        <p:nvCxnSpPr>
          <p:cNvPr id="12" name="Rak koppling 11">
            <a:extLst>
              <a:ext uri="{FF2B5EF4-FFF2-40B4-BE49-F238E27FC236}">
                <a16:creationId xmlns:a16="http://schemas.microsoft.com/office/drawing/2014/main" id="{4551B91C-AFD7-ED4A-5DB8-685855E2A039}"/>
              </a:ext>
            </a:extLst>
          </p:cNvPr>
          <p:cNvCxnSpPr/>
          <p:nvPr userDrawn="1"/>
        </p:nvCxnSpPr>
        <p:spPr>
          <a:xfrm>
            <a:off x="914400" y="1492250"/>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EB0B2C1-6D31-C556-C79C-F31B1FE4EA74}"/>
              </a:ext>
            </a:extLst>
          </p:cNvPr>
          <p:cNvCxnSpPr/>
          <p:nvPr userDrawn="1"/>
        </p:nvCxnSpPr>
        <p:spPr>
          <a:xfrm>
            <a:off x="914400" y="5775925"/>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Rubrik 7">
            <a:extLst>
              <a:ext uri="{FF2B5EF4-FFF2-40B4-BE49-F238E27FC236}">
                <a16:creationId xmlns:a16="http://schemas.microsoft.com/office/drawing/2014/main" id="{D978BBC8-CCD8-B6F1-FB52-B7483C95660F}"/>
              </a:ext>
            </a:extLst>
          </p:cNvPr>
          <p:cNvSpPr>
            <a:spLocks noGrp="1"/>
          </p:cNvSpPr>
          <p:nvPr>
            <p:ph type="title"/>
          </p:nvPr>
        </p:nvSpPr>
        <p:spPr>
          <a:xfrm>
            <a:off x="1750310" y="696720"/>
            <a:ext cx="9518824"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950944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Läng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14400" y="695325"/>
            <a:ext cx="6830484" cy="2025650"/>
          </a:xfrm>
        </p:spPr>
        <p:txBody>
          <a:bodyPr anchor="t"/>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2895600"/>
            <a:ext cx="7230534" cy="2881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8048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Större rubrik och text">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6" y="669925"/>
            <a:ext cx="7548034" cy="2362200"/>
          </a:xfrm>
        </p:spPr>
        <p:txBody>
          <a:bodyPr anchor="t"/>
          <a:lstStyle>
            <a:lvl1pPr>
              <a:defRPr sz="4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6" y="3187700"/>
            <a:ext cx="7548033" cy="25892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265462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p:nvPr>
        </p:nvSpPr>
        <p:spPr>
          <a:xfrm>
            <a:off x="904875" y="2548890"/>
            <a:ext cx="5181600" cy="1874520"/>
          </a:xfrm>
        </p:spPr>
        <p:txBody>
          <a:bodyPr anchor="t"/>
          <a:lstStyle>
            <a:lvl1pPr>
              <a:defRPr sz="4000" b="0"/>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2" name="Frihandsfigur: Form 11">
            <a:extLst>
              <a:ext uri="{FF2B5EF4-FFF2-40B4-BE49-F238E27FC236}">
                <a16:creationId xmlns:a16="http://schemas.microsoft.com/office/drawing/2014/main" id="{3D118E29-DBB4-C07D-6D91-E9F8DA51E76C}"/>
              </a:ext>
            </a:extLst>
          </p:cNvPr>
          <p:cNvSpPr/>
          <p:nvPr userDrawn="1"/>
        </p:nvSpPr>
        <p:spPr>
          <a:xfrm rot="10800000">
            <a:off x="2023427" y="0"/>
            <a:ext cx="2840673" cy="1393354"/>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8" name="Frihandsfigur: Form 7">
            <a:extLst>
              <a:ext uri="{FF2B5EF4-FFF2-40B4-BE49-F238E27FC236}">
                <a16:creationId xmlns:a16="http://schemas.microsoft.com/office/drawing/2014/main" id="{4CD4350E-15CC-E8CC-C64C-B9E1B1C0C1DE}"/>
              </a:ext>
            </a:extLst>
          </p:cNvPr>
          <p:cNvSpPr/>
          <p:nvPr userDrawn="1"/>
        </p:nvSpPr>
        <p:spPr>
          <a:xfrm>
            <a:off x="4570942" y="4838226"/>
            <a:ext cx="4114800" cy="2018315"/>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Tree>
    <p:extLst>
      <p:ext uri="{BB962C8B-B14F-4D97-AF65-F5344CB8AC3E}">
        <p14:creationId xmlns:p14="http://schemas.microsoft.com/office/powerpoint/2010/main" val="2833266268"/>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två spal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86500"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Rubrik 7">
            <a:extLst>
              <a:ext uri="{FF2B5EF4-FFF2-40B4-BE49-F238E27FC236}">
                <a16:creationId xmlns:a16="http://schemas.microsoft.com/office/drawing/2014/main" id="{73F5215B-4A82-1770-7BA5-B9383E093E88}"/>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7742853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8" y="1824038"/>
            <a:ext cx="4440766"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bild 9">
            <a:extLst>
              <a:ext uri="{FF2B5EF4-FFF2-40B4-BE49-F238E27FC236}">
                <a16:creationId xmlns:a16="http://schemas.microsoft.com/office/drawing/2014/main" id="{F31822E3-DC1B-5321-85F7-42B8BFF6C39F}"/>
              </a:ext>
            </a:extLst>
          </p:cNvPr>
          <p:cNvSpPr>
            <a:spLocks noGrp="1"/>
          </p:cNvSpPr>
          <p:nvPr>
            <p:ph type="pic" sz="quarter" idx="13"/>
          </p:nvPr>
        </p:nvSpPr>
        <p:spPr>
          <a:xfrm>
            <a:off x="6096000" y="698500"/>
            <a:ext cx="5173133" cy="5078413"/>
          </a:xfrm>
          <a:custGeom>
            <a:avLst/>
            <a:gdLst>
              <a:gd name="connsiteX0" fmla="*/ 0 w 4982633"/>
              <a:gd name="connsiteY0" fmla="*/ 0 h 4281488"/>
              <a:gd name="connsiteX1" fmla="*/ 4982633 w 4982633"/>
              <a:gd name="connsiteY1" fmla="*/ 0 h 4281488"/>
              <a:gd name="connsiteX2" fmla="*/ 4982633 w 4982633"/>
              <a:gd name="connsiteY2" fmla="*/ 4281488 h 4281488"/>
              <a:gd name="connsiteX3" fmla="*/ 0 w 4982633"/>
              <a:gd name="connsiteY3" fmla="*/ 4281488 h 4281488"/>
            </a:gdLst>
            <a:ahLst/>
            <a:cxnLst>
              <a:cxn ang="0">
                <a:pos x="connsiteX0" y="connsiteY0"/>
              </a:cxn>
              <a:cxn ang="0">
                <a:pos x="connsiteX1" y="connsiteY1"/>
              </a:cxn>
              <a:cxn ang="0">
                <a:pos x="connsiteX2" y="connsiteY2"/>
              </a:cxn>
              <a:cxn ang="0">
                <a:pos x="connsiteX3" y="connsiteY3"/>
              </a:cxn>
            </a:cxnLst>
            <a:rect l="l" t="t" r="r" b="b"/>
            <a:pathLst>
              <a:path w="4982633" h="4281488">
                <a:moveTo>
                  <a:pt x="0" y="0"/>
                </a:moveTo>
                <a:lnTo>
                  <a:pt x="4982633" y="0"/>
                </a:lnTo>
                <a:lnTo>
                  <a:pt x="4982633" y="4281488"/>
                </a:lnTo>
                <a:lnTo>
                  <a:pt x="0" y="4281488"/>
                </a:lnTo>
                <a:close/>
              </a:path>
            </a:pathLst>
          </a:custGeom>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EBD98C10-8802-208D-27D1-C1C6A5620388}"/>
              </a:ext>
            </a:extLst>
          </p:cNvPr>
          <p:cNvSpPr>
            <a:spLocks noGrp="1"/>
          </p:cNvSpPr>
          <p:nvPr>
            <p:ph type="title"/>
          </p:nvPr>
        </p:nvSpPr>
        <p:spPr>
          <a:xfrm>
            <a:off x="922867" y="696720"/>
            <a:ext cx="4874429"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40159142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ld vänster och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480695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5626100" y="1824038"/>
            <a:ext cx="5654675"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Rubrik 1">
            <a:extLst>
              <a:ext uri="{FF2B5EF4-FFF2-40B4-BE49-F238E27FC236}">
                <a16:creationId xmlns:a16="http://schemas.microsoft.com/office/drawing/2014/main" id="{7E6D47B0-6725-E02A-E59B-C1DF17FEB817}"/>
              </a:ext>
            </a:extLst>
          </p:cNvPr>
          <p:cNvSpPr>
            <a:spLocks noGrp="1"/>
          </p:cNvSpPr>
          <p:nvPr>
            <p:ph type="title"/>
          </p:nvPr>
        </p:nvSpPr>
        <p:spPr>
          <a:xfrm>
            <a:off x="5614459" y="696720"/>
            <a:ext cx="5654675"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29892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Beig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88991304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alvbild hög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Rektangel 7">
            <a:extLst>
              <a:ext uri="{FF2B5EF4-FFF2-40B4-BE49-F238E27FC236}">
                <a16:creationId xmlns:a16="http://schemas.microsoft.com/office/drawing/2014/main" id="{90A5C4D0-E1F6-5FCF-BB94-E022C0DCA4D2}"/>
              </a:ext>
            </a:extLst>
          </p:cNvPr>
          <p:cNvSpPr/>
          <p:nvPr userDrawn="1"/>
        </p:nvSpPr>
        <p:spPr>
          <a:xfrm>
            <a:off x="6096000" y="0"/>
            <a:ext cx="6096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
        <p:nvSpPr>
          <p:cNvPr id="9" name="Platshållare för bild 16">
            <a:extLst>
              <a:ext uri="{FF2B5EF4-FFF2-40B4-BE49-F238E27FC236}">
                <a16:creationId xmlns:a16="http://schemas.microsoft.com/office/drawing/2014/main" id="{8D2C9BA4-6921-818E-A2F4-C2D663A9028F}"/>
              </a:ext>
            </a:extLst>
          </p:cNvPr>
          <p:cNvSpPr>
            <a:spLocks noGrp="1"/>
          </p:cNvSpPr>
          <p:nvPr>
            <p:ph type="pic" sz="quarter" idx="13"/>
          </p:nvPr>
        </p:nvSpPr>
        <p:spPr>
          <a:xfrm>
            <a:off x="6096000" y="0"/>
            <a:ext cx="6096000" cy="6857999"/>
          </a:xfrm>
          <a:custGeom>
            <a:avLst/>
            <a:gdLst>
              <a:gd name="connsiteX0" fmla="*/ 5633172 w 6096000"/>
              <a:gd name="connsiteY0" fmla="*/ 6343741 h 6857999"/>
              <a:gd name="connsiteX1" fmla="*/ 5670497 w 6096000"/>
              <a:gd name="connsiteY1" fmla="*/ 6364242 h 6857999"/>
              <a:gd name="connsiteX2" fmla="*/ 5670497 w 6096000"/>
              <a:gd name="connsiteY2" fmla="*/ 6364701 h 6857999"/>
              <a:gd name="connsiteX3" fmla="*/ 5670497 w 6096000"/>
              <a:gd name="connsiteY3" fmla="*/ 6403582 h 6857999"/>
              <a:gd name="connsiteX4" fmla="*/ 5670497 w 6096000"/>
              <a:gd name="connsiteY4" fmla="*/ 6404077 h 6857999"/>
              <a:gd name="connsiteX5" fmla="*/ 5633172 w 6096000"/>
              <a:gd name="connsiteY5" fmla="*/ 6423907 h 6857999"/>
              <a:gd name="connsiteX6" fmla="*/ 5593089 w 6096000"/>
              <a:gd name="connsiteY6" fmla="*/ 6383824 h 6857999"/>
              <a:gd name="connsiteX7" fmla="*/ 5633172 w 6096000"/>
              <a:gd name="connsiteY7" fmla="*/ 6343741 h 6857999"/>
              <a:gd name="connsiteX8" fmla="*/ 5336404 w 6096000"/>
              <a:gd name="connsiteY8" fmla="*/ 6337521 h 6857999"/>
              <a:gd name="connsiteX9" fmla="*/ 5370195 w 6096000"/>
              <a:gd name="connsiteY9" fmla="*/ 6365197 h 6857999"/>
              <a:gd name="connsiteX10" fmla="*/ 5369984 w 6096000"/>
              <a:gd name="connsiteY10" fmla="*/ 6365409 h 6857999"/>
              <a:gd name="connsiteX11" fmla="*/ 5369842 w 6096000"/>
              <a:gd name="connsiteY11" fmla="*/ 6365445 h 6857999"/>
              <a:gd name="connsiteX12" fmla="*/ 5299998 w 6096000"/>
              <a:gd name="connsiteY12" fmla="*/ 6365445 h 6857999"/>
              <a:gd name="connsiteX13" fmla="*/ 5299998 w 6096000"/>
              <a:gd name="connsiteY13" fmla="*/ 6365162 h 6857999"/>
              <a:gd name="connsiteX14" fmla="*/ 5336404 w 6096000"/>
              <a:gd name="connsiteY14" fmla="*/ 6337521 h 6857999"/>
              <a:gd name="connsiteX15" fmla="*/ 4997362 w 6096000"/>
              <a:gd name="connsiteY15" fmla="*/ 6303305 h 6857999"/>
              <a:gd name="connsiteX16" fmla="*/ 4997362 w 6096000"/>
              <a:gd name="connsiteY16" fmla="*/ 6464590 h 6857999"/>
              <a:gd name="connsiteX17" fmla="*/ 4998988 w 6096000"/>
              <a:gd name="connsiteY17" fmla="*/ 6464590 h 6857999"/>
              <a:gd name="connsiteX18" fmla="*/ 5042040 w 6096000"/>
              <a:gd name="connsiteY18" fmla="*/ 6464590 h 6857999"/>
              <a:gd name="connsiteX19" fmla="*/ 5043666 w 6096000"/>
              <a:gd name="connsiteY19" fmla="*/ 6464590 h 6857999"/>
              <a:gd name="connsiteX20" fmla="*/ 5043666 w 6096000"/>
              <a:gd name="connsiteY20" fmla="*/ 6303305 h 6857999"/>
              <a:gd name="connsiteX21" fmla="*/ 5042040 w 6096000"/>
              <a:gd name="connsiteY21" fmla="*/ 6303305 h 6857999"/>
              <a:gd name="connsiteX22" fmla="*/ 4998988 w 6096000"/>
              <a:gd name="connsiteY22" fmla="*/ 6303305 h 6857999"/>
              <a:gd name="connsiteX23" fmla="*/ 4997362 w 6096000"/>
              <a:gd name="connsiteY23" fmla="*/ 6303305 h 6857999"/>
              <a:gd name="connsiteX24" fmla="*/ 5622956 w 6096000"/>
              <a:gd name="connsiteY24" fmla="*/ 6300159 h 6857999"/>
              <a:gd name="connsiteX25" fmla="*/ 5547740 w 6096000"/>
              <a:gd name="connsiteY25" fmla="*/ 6383930 h 6857999"/>
              <a:gd name="connsiteX26" fmla="*/ 5622956 w 6096000"/>
              <a:gd name="connsiteY26" fmla="*/ 6468019 h 6857999"/>
              <a:gd name="connsiteX27" fmla="*/ 5670215 w 6096000"/>
              <a:gd name="connsiteY27" fmla="*/ 6446280 h 6857999"/>
              <a:gd name="connsiteX28" fmla="*/ 5670497 w 6096000"/>
              <a:gd name="connsiteY28" fmla="*/ 6446280 h 6857999"/>
              <a:gd name="connsiteX29" fmla="*/ 5670497 w 6096000"/>
              <a:gd name="connsiteY29" fmla="*/ 6462964 h 6857999"/>
              <a:gd name="connsiteX30" fmla="*/ 5672123 w 6096000"/>
              <a:gd name="connsiteY30" fmla="*/ 6464590 h 6857999"/>
              <a:gd name="connsiteX31" fmla="*/ 5715246 w 6096000"/>
              <a:gd name="connsiteY31" fmla="*/ 6464590 h 6857999"/>
              <a:gd name="connsiteX32" fmla="*/ 5716801 w 6096000"/>
              <a:gd name="connsiteY32" fmla="*/ 6462964 h 6857999"/>
              <a:gd name="connsiteX33" fmla="*/ 5716801 w 6096000"/>
              <a:gd name="connsiteY33" fmla="*/ 6304931 h 6857999"/>
              <a:gd name="connsiteX34" fmla="*/ 5715175 w 6096000"/>
              <a:gd name="connsiteY34" fmla="*/ 6303305 h 6857999"/>
              <a:gd name="connsiteX35" fmla="*/ 5672123 w 6096000"/>
              <a:gd name="connsiteY35" fmla="*/ 6303305 h 6857999"/>
              <a:gd name="connsiteX36" fmla="*/ 5670497 w 6096000"/>
              <a:gd name="connsiteY36" fmla="*/ 6304931 h 6857999"/>
              <a:gd name="connsiteX37" fmla="*/ 5670497 w 6096000"/>
              <a:gd name="connsiteY37" fmla="*/ 6321897 h 6857999"/>
              <a:gd name="connsiteX38" fmla="*/ 5670215 w 6096000"/>
              <a:gd name="connsiteY38" fmla="*/ 6321897 h 6857999"/>
              <a:gd name="connsiteX39" fmla="*/ 5622956 w 6096000"/>
              <a:gd name="connsiteY39" fmla="*/ 6300159 h 6857999"/>
              <a:gd name="connsiteX40" fmla="*/ 5336369 w 6096000"/>
              <a:gd name="connsiteY40" fmla="*/ 6300018 h 6857999"/>
              <a:gd name="connsiteX41" fmla="*/ 5255864 w 6096000"/>
              <a:gd name="connsiteY41" fmla="*/ 6383775 h 6857999"/>
              <a:gd name="connsiteX42" fmla="*/ 5339692 w 6096000"/>
              <a:gd name="connsiteY42" fmla="*/ 6467843 h 6857999"/>
              <a:gd name="connsiteX43" fmla="*/ 5411162 w 6096000"/>
              <a:gd name="connsiteY43" fmla="*/ 6435395 h 6857999"/>
              <a:gd name="connsiteX44" fmla="*/ 5410596 w 6096000"/>
              <a:gd name="connsiteY44" fmla="*/ 6433204 h 6857999"/>
              <a:gd name="connsiteX45" fmla="*/ 5377194 w 6096000"/>
              <a:gd name="connsiteY45" fmla="*/ 6412844 h 6857999"/>
              <a:gd name="connsiteX46" fmla="*/ 5374967 w 6096000"/>
              <a:gd name="connsiteY46" fmla="*/ 6413374 h 6857999"/>
              <a:gd name="connsiteX47" fmla="*/ 5340646 w 6096000"/>
              <a:gd name="connsiteY47" fmla="*/ 6428432 h 6857999"/>
              <a:gd name="connsiteX48" fmla="*/ 5299326 w 6096000"/>
              <a:gd name="connsiteY48" fmla="*/ 6395171 h 6857999"/>
              <a:gd name="connsiteX49" fmla="*/ 5299538 w 6096000"/>
              <a:gd name="connsiteY49" fmla="*/ 6394959 h 6857999"/>
              <a:gd name="connsiteX50" fmla="*/ 5414519 w 6096000"/>
              <a:gd name="connsiteY50" fmla="*/ 6394959 h 6857999"/>
              <a:gd name="connsiteX51" fmla="*/ 5415262 w 6096000"/>
              <a:gd name="connsiteY51" fmla="*/ 6394216 h 6857999"/>
              <a:gd name="connsiteX52" fmla="*/ 5416463 w 6096000"/>
              <a:gd name="connsiteY52" fmla="*/ 6376861 h 6857999"/>
              <a:gd name="connsiteX53" fmla="*/ 5416463 w 6096000"/>
              <a:gd name="connsiteY53" fmla="*/ 6373044 h 6857999"/>
              <a:gd name="connsiteX54" fmla="*/ 5336369 w 6096000"/>
              <a:gd name="connsiteY54" fmla="*/ 6300018 h 6857999"/>
              <a:gd name="connsiteX55" fmla="*/ 5525825 w 6096000"/>
              <a:gd name="connsiteY55" fmla="*/ 6300017 h 6857999"/>
              <a:gd name="connsiteX56" fmla="*/ 5487440 w 6096000"/>
              <a:gd name="connsiteY56" fmla="*/ 6321649 h 6857999"/>
              <a:gd name="connsiteX57" fmla="*/ 5487086 w 6096000"/>
              <a:gd name="connsiteY57" fmla="*/ 6321649 h 6857999"/>
              <a:gd name="connsiteX58" fmla="*/ 5487086 w 6096000"/>
              <a:gd name="connsiteY58" fmla="*/ 6304966 h 6857999"/>
              <a:gd name="connsiteX59" fmla="*/ 5485425 w 6096000"/>
              <a:gd name="connsiteY59" fmla="*/ 6303305 h 6857999"/>
              <a:gd name="connsiteX60" fmla="*/ 5442514 w 6096000"/>
              <a:gd name="connsiteY60" fmla="*/ 6303305 h 6857999"/>
              <a:gd name="connsiteX61" fmla="*/ 5440853 w 6096000"/>
              <a:gd name="connsiteY61" fmla="*/ 6304966 h 6857999"/>
              <a:gd name="connsiteX62" fmla="*/ 5440853 w 6096000"/>
              <a:gd name="connsiteY62" fmla="*/ 6463176 h 6857999"/>
              <a:gd name="connsiteX63" fmla="*/ 5442514 w 6096000"/>
              <a:gd name="connsiteY63" fmla="*/ 6464802 h 6857999"/>
              <a:gd name="connsiteX64" fmla="*/ 5485602 w 6096000"/>
              <a:gd name="connsiteY64" fmla="*/ 6464802 h 6857999"/>
              <a:gd name="connsiteX65" fmla="*/ 5487263 w 6096000"/>
              <a:gd name="connsiteY65" fmla="*/ 6463176 h 6857999"/>
              <a:gd name="connsiteX66" fmla="*/ 5487263 w 6096000"/>
              <a:gd name="connsiteY66" fmla="*/ 6381879 h 6857999"/>
              <a:gd name="connsiteX67" fmla="*/ 5513419 w 6096000"/>
              <a:gd name="connsiteY67" fmla="*/ 6344412 h 6857999"/>
              <a:gd name="connsiteX68" fmla="*/ 5522397 w 6096000"/>
              <a:gd name="connsiteY68" fmla="*/ 6342751 h 6857999"/>
              <a:gd name="connsiteX69" fmla="*/ 5542120 w 6096000"/>
              <a:gd name="connsiteY69" fmla="*/ 6346038 h 6857999"/>
              <a:gd name="connsiteX70" fmla="*/ 5542127 w 6096000"/>
              <a:gd name="connsiteY70" fmla="*/ 6346039 h 6857999"/>
              <a:gd name="connsiteX71" fmla="*/ 5543003 w 6096000"/>
              <a:gd name="connsiteY71" fmla="*/ 6345296 h 6857999"/>
              <a:gd name="connsiteX72" fmla="*/ 5545514 w 6096000"/>
              <a:gd name="connsiteY72" fmla="*/ 6303588 h 6857999"/>
              <a:gd name="connsiteX73" fmla="*/ 5544983 w 6096000"/>
              <a:gd name="connsiteY73" fmla="*/ 6302774 h 6857999"/>
              <a:gd name="connsiteX74" fmla="*/ 5525825 w 6096000"/>
              <a:gd name="connsiteY74" fmla="*/ 6300017 h 6857999"/>
              <a:gd name="connsiteX75" fmla="*/ 5165221 w 6096000"/>
              <a:gd name="connsiteY75" fmla="*/ 6299911 h 6857999"/>
              <a:gd name="connsiteX76" fmla="*/ 5121568 w 6096000"/>
              <a:gd name="connsiteY76" fmla="*/ 6321685 h 6857999"/>
              <a:gd name="connsiteX77" fmla="*/ 5121215 w 6096000"/>
              <a:gd name="connsiteY77" fmla="*/ 6321685 h 6857999"/>
              <a:gd name="connsiteX78" fmla="*/ 5121215 w 6096000"/>
              <a:gd name="connsiteY78" fmla="*/ 6304931 h 6857999"/>
              <a:gd name="connsiteX79" fmla="*/ 5119554 w 6096000"/>
              <a:gd name="connsiteY79" fmla="*/ 6303305 h 6857999"/>
              <a:gd name="connsiteX80" fmla="*/ 5076537 w 6096000"/>
              <a:gd name="connsiteY80" fmla="*/ 6303305 h 6857999"/>
              <a:gd name="connsiteX81" fmla="*/ 5074876 w 6096000"/>
              <a:gd name="connsiteY81" fmla="*/ 6304931 h 6857999"/>
              <a:gd name="connsiteX82" fmla="*/ 5074876 w 6096000"/>
              <a:gd name="connsiteY82" fmla="*/ 6463000 h 6857999"/>
              <a:gd name="connsiteX83" fmla="*/ 5076537 w 6096000"/>
              <a:gd name="connsiteY83" fmla="*/ 6464590 h 6857999"/>
              <a:gd name="connsiteX84" fmla="*/ 5119519 w 6096000"/>
              <a:gd name="connsiteY84" fmla="*/ 6464590 h 6857999"/>
              <a:gd name="connsiteX85" fmla="*/ 5121145 w 6096000"/>
              <a:gd name="connsiteY85" fmla="*/ 6462964 h 6857999"/>
              <a:gd name="connsiteX86" fmla="*/ 5121145 w 6096000"/>
              <a:gd name="connsiteY86" fmla="*/ 6378663 h 6857999"/>
              <a:gd name="connsiteX87" fmla="*/ 5151966 w 6096000"/>
              <a:gd name="connsiteY87" fmla="*/ 6345826 h 6857999"/>
              <a:gd name="connsiteX88" fmla="*/ 5153415 w 6096000"/>
              <a:gd name="connsiteY88" fmla="*/ 6345826 h 6857999"/>
              <a:gd name="connsiteX89" fmla="*/ 5184627 w 6096000"/>
              <a:gd name="connsiteY89" fmla="*/ 6381172 h 6857999"/>
              <a:gd name="connsiteX90" fmla="*/ 5184627 w 6096000"/>
              <a:gd name="connsiteY90" fmla="*/ 6462964 h 6857999"/>
              <a:gd name="connsiteX91" fmla="*/ 5186253 w 6096000"/>
              <a:gd name="connsiteY91" fmla="*/ 6464590 h 6857999"/>
              <a:gd name="connsiteX92" fmla="*/ 5229304 w 6096000"/>
              <a:gd name="connsiteY92" fmla="*/ 6464590 h 6857999"/>
              <a:gd name="connsiteX93" fmla="*/ 5230930 w 6096000"/>
              <a:gd name="connsiteY93" fmla="*/ 6462964 h 6857999"/>
              <a:gd name="connsiteX94" fmla="*/ 5230930 w 6096000"/>
              <a:gd name="connsiteY94" fmla="*/ 6373290 h 6857999"/>
              <a:gd name="connsiteX95" fmla="*/ 5165221 w 6096000"/>
              <a:gd name="connsiteY95" fmla="*/ 6299911 h 6857999"/>
              <a:gd name="connsiteX96" fmla="*/ 4809585 w 6096000"/>
              <a:gd name="connsiteY96" fmla="*/ 6298480 h 6857999"/>
              <a:gd name="connsiteX97" fmla="*/ 4714874 w 6096000"/>
              <a:gd name="connsiteY97" fmla="*/ 6393191 h 6857999"/>
              <a:gd name="connsiteX98" fmla="*/ 4714874 w 6096000"/>
              <a:gd name="connsiteY98" fmla="*/ 6462964 h 6857999"/>
              <a:gd name="connsiteX99" fmla="*/ 4716465 w 6096000"/>
              <a:gd name="connsiteY99" fmla="*/ 6464625 h 6857999"/>
              <a:gd name="connsiteX100" fmla="*/ 4717489 w 6096000"/>
              <a:gd name="connsiteY100" fmla="*/ 6464272 h 6857999"/>
              <a:gd name="connsiteX101" fmla="*/ 4760824 w 6096000"/>
              <a:gd name="connsiteY101" fmla="*/ 6432072 h 6857999"/>
              <a:gd name="connsiteX102" fmla="*/ 4761496 w 6096000"/>
              <a:gd name="connsiteY102" fmla="*/ 6430764 h 6857999"/>
              <a:gd name="connsiteX103" fmla="*/ 4761496 w 6096000"/>
              <a:gd name="connsiteY103" fmla="*/ 6393191 h 6857999"/>
              <a:gd name="connsiteX104" fmla="*/ 4810925 w 6096000"/>
              <a:gd name="connsiteY104" fmla="*/ 6346371 h 6857999"/>
              <a:gd name="connsiteX105" fmla="*/ 4857744 w 6096000"/>
              <a:gd name="connsiteY105" fmla="*/ 6393191 h 6857999"/>
              <a:gd name="connsiteX106" fmla="*/ 4857744 w 6096000"/>
              <a:gd name="connsiteY106" fmla="*/ 6462964 h 6857999"/>
              <a:gd name="connsiteX107" fmla="*/ 4859406 w 6096000"/>
              <a:gd name="connsiteY107" fmla="*/ 6464625 h 6857999"/>
              <a:gd name="connsiteX108" fmla="*/ 4902669 w 6096000"/>
              <a:gd name="connsiteY108" fmla="*/ 6464625 h 6857999"/>
              <a:gd name="connsiteX109" fmla="*/ 4904295 w 6096000"/>
              <a:gd name="connsiteY109" fmla="*/ 6462999 h 6857999"/>
              <a:gd name="connsiteX110" fmla="*/ 4904295 w 6096000"/>
              <a:gd name="connsiteY110" fmla="*/ 6393191 h 6857999"/>
              <a:gd name="connsiteX111" fmla="*/ 4809585 w 6096000"/>
              <a:gd name="connsiteY111" fmla="*/ 6298480 h 6857999"/>
              <a:gd name="connsiteX112" fmla="*/ 5019984 w 6096000"/>
              <a:gd name="connsiteY112" fmla="*/ 6225119 h 6857999"/>
              <a:gd name="connsiteX113" fmla="*/ 4992065 w 6096000"/>
              <a:gd name="connsiteY113" fmla="*/ 6253745 h 6857999"/>
              <a:gd name="connsiteX114" fmla="*/ 5020691 w 6096000"/>
              <a:gd name="connsiteY114" fmla="*/ 6281669 h 6857999"/>
              <a:gd name="connsiteX115" fmla="*/ 5048614 w 6096000"/>
              <a:gd name="connsiteY115" fmla="*/ 6253042 h 6857999"/>
              <a:gd name="connsiteX116" fmla="*/ 5020337 w 6096000"/>
              <a:gd name="connsiteY116" fmla="*/ 6225119 h 6857999"/>
              <a:gd name="connsiteX117" fmla="*/ 4809602 w 6096000"/>
              <a:gd name="connsiteY117" fmla="*/ 6174256 h 6857999"/>
              <a:gd name="connsiteX118" fmla="*/ 4838091 w 6096000"/>
              <a:gd name="connsiteY118" fmla="*/ 6202816 h 6857999"/>
              <a:gd name="connsiteX119" fmla="*/ 4809532 w 6096000"/>
              <a:gd name="connsiteY119" fmla="*/ 6231305 h 6857999"/>
              <a:gd name="connsiteX120" fmla="*/ 4781042 w 6096000"/>
              <a:gd name="connsiteY120" fmla="*/ 6202745 h 6857999"/>
              <a:gd name="connsiteX121" fmla="*/ 4809602 w 6096000"/>
              <a:gd name="connsiteY121" fmla="*/ 6174256 h 6857999"/>
              <a:gd name="connsiteX122" fmla="*/ 4809319 w 6096000"/>
              <a:gd name="connsiteY122" fmla="*/ 6127705 h 6857999"/>
              <a:gd name="connsiteX123" fmla="*/ 4734385 w 6096000"/>
              <a:gd name="connsiteY123" fmla="*/ 6202922 h 6857999"/>
              <a:gd name="connsiteX124" fmla="*/ 4809602 w 6096000"/>
              <a:gd name="connsiteY124" fmla="*/ 6277856 h 6857999"/>
              <a:gd name="connsiteX125" fmla="*/ 4884536 w 6096000"/>
              <a:gd name="connsiteY125" fmla="*/ 6202780 h 6857999"/>
              <a:gd name="connsiteX126" fmla="*/ 4884536 w 6096000"/>
              <a:gd name="connsiteY126" fmla="*/ 6202639 h 6857999"/>
              <a:gd name="connsiteX127" fmla="*/ 4809319 w 6096000"/>
              <a:gd name="connsiteY127" fmla="*/ 6127705 h 6857999"/>
              <a:gd name="connsiteX128" fmla="*/ 0 w 6096000"/>
              <a:gd name="connsiteY128" fmla="*/ 0 h 6857999"/>
              <a:gd name="connsiteX129" fmla="*/ 6096000 w 6096000"/>
              <a:gd name="connsiteY129" fmla="*/ 0 h 6857999"/>
              <a:gd name="connsiteX130" fmla="*/ 6096000 w 6096000"/>
              <a:gd name="connsiteY130" fmla="*/ 6857999 h 6857999"/>
              <a:gd name="connsiteX131" fmla="*/ 0 w 6096000"/>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096000" h="6857999">
                <a:moveTo>
                  <a:pt x="5633172" y="6343741"/>
                </a:moveTo>
                <a:cubicBezTo>
                  <a:pt x="5648314" y="6343692"/>
                  <a:pt x="5662414" y="6351438"/>
                  <a:pt x="5670497" y="6364242"/>
                </a:cubicBezTo>
                <a:cubicBezTo>
                  <a:pt x="5670533" y="6364394"/>
                  <a:pt x="5670533" y="6364551"/>
                  <a:pt x="5670497" y="6364701"/>
                </a:cubicBezTo>
                <a:lnTo>
                  <a:pt x="5670497" y="6403582"/>
                </a:lnTo>
                <a:cubicBezTo>
                  <a:pt x="5670568" y="6403740"/>
                  <a:pt x="5670568" y="6403920"/>
                  <a:pt x="5670497" y="6404077"/>
                </a:cubicBezTo>
                <a:cubicBezTo>
                  <a:pt x="5662219" y="6416585"/>
                  <a:pt x="5648169" y="6424049"/>
                  <a:pt x="5633172" y="6423907"/>
                </a:cubicBezTo>
                <a:cubicBezTo>
                  <a:pt x="5611035" y="6423907"/>
                  <a:pt x="5593089" y="6405961"/>
                  <a:pt x="5593089" y="6383824"/>
                </a:cubicBezTo>
                <a:cubicBezTo>
                  <a:pt x="5593089" y="6361687"/>
                  <a:pt x="5611035" y="6343741"/>
                  <a:pt x="5633172" y="6343741"/>
                </a:cubicBezTo>
                <a:close/>
                <a:moveTo>
                  <a:pt x="5336404" y="6337521"/>
                </a:moveTo>
                <a:cubicBezTo>
                  <a:pt x="5353406" y="6337521"/>
                  <a:pt x="5368110" y="6349221"/>
                  <a:pt x="5370195" y="6365197"/>
                </a:cubicBezTo>
                <a:cubicBezTo>
                  <a:pt x="5370195" y="6365314"/>
                  <a:pt x="5370100" y="6365409"/>
                  <a:pt x="5369984" y="6365409"/>
                </a:cubicBezTo>
                <a:lnTo>
                  <a:pt x="5369842" y="6365445"/>
                </a:lnTo>
                <a:lnTo>
                  <a:pt x="5299998" y="6365445"/>
                </a:lnTo>
                <a:cubicBezTo>
                  <a:pt x="5299937" y="6365359"/>
                  <a:pt x="5299937" y="6365246"/>
                  <a:pt x="5299998" y="6365162"/>
                </a:cubicBezTo>
                <a:cubicBezTo>
                  <a:pt x="5304310" y="6347913"/>
                  <a:pt x="5317105" y="6337521"/>
                  <a:pt x="5336404" y="6337521"/>
                </a:cubicBezTo>
                <a:close/>
                <a:moveTo>
                  <a:pt x="4997362" y="6303305"/>
                </a:moveTo>
                <a:lnTo>
                  <a:pt x="4997362" y="6464590"/>
                </a:lnTo>
                <a:cubicBezTo>
                  <a:pt x="4997362" y="6464590"/>
                  <a:pt x="4998090" y="6464590"/>
                  <a:pt x="4998988" y="6464590"/>
                </a:cubicBezTo>
                <a:lnTo>
                  <a:pt x="5042040" y="6464590"/>
                </a:lnTo>
                <a:cubicBezTo>
                  <a:pt x="5042938" y="6464590"/>
                  <a:pt x="5043666" y="6464590"/>
                  <a:pt x="5043666" y="6464590"/>
                </a:cubicBezTo>
                <a:lnTo>
                  <a:pt x="5043666" y="6303305"/>
                </a:lnTo>
                <a:cubicBezTo>
                  <a:pt x="5043666" y="6303305"/>
                  <a:pt x="5042938" y="6303305"/>
                  <a:pt x="5042040" y="6303305"/>
                </a:cubicBezTo>
                <a:lnTo>
                  <a:pt x="4998988" y="6303305"/>
                </a:lnTo>
                <a:cubicBezTo>
                  <a:pt x="4998090" y="6303305"/>
                  <a:pt x="4997362" y="6303305"/>
                  <a:pt x="4997362" y="6303305"/>
                </a:cubicBezTo>
                <a:close/>
                <a:moveTo>
                  <a:pt x="5622956" y="6300159"/>
                </a:moveTo>
                <a:cubicBezTo>
                  <a:pt x="5580930" y="6300159"/>
                  <a:pt x="5547740" y="6337272"/>
                  <a:pt x="5547740" y="6383930"/>
                </a:cubicBezTo>
                <a:cubicBezTo>
                  <a:pt x="5547740" y="6430587"/>
                  <a:pt x="5580930" y="6468019"/>
                  <a:pt x="5622956" y="6468019"/>
                </a:cubicBezTo>
                <a:cubicBezTo>
                  <a:pt x="5643034" y="6468019"/>
                  <a:pt x="5662121" y="6459111"/>
                  <a:pt x="5670215" y="6446280"/>
                </a:cubicBezTo>
                <a:cubicBezTo>
                  <a:pt x="5670296" y="6446209"/>
                  <a:pt x="5670416" y="6446209"/>
                  <a:pt x="5670497" y="6446280"/>
                </a:cubicBezTo>
                <a:lnTo>
                  <a:pt x="5670497" y="6462964"/>
                </a:lnTo>
                <a:cubicBezTo>
                  <a:pt x="5670515" y="6463855"/>
                  <a:pt x="5671233" y="6464571"/>
                  <a:pt x="5672123" y="6464590"/>
                </a:cubicBezTo>
                <a:lnTo>
                  <a:pt x="5715246" y="6464590"/>
                </a:lnTo>
                <a:cubicBezTo>
                  <a:pt x="5716126" y="6464571"/>
                  <a:pt x="5716823" y="6463843"/>
                  <a:pt x="5716801" y="6462964"/>
                </a:cubicBezTo>
                <a:lnTo>
                  <a:pt x="5716801" y="6304931"/>
                </a:lnTo>
                <a:cubicBezTo>
                  <a:pt x="5716784" y="6304041"/>
                  <a:pt x="5716066" y="6303324"/>
                  <a:pt x="5715175" y="6303305"/>
                </a:cubicBezTo>
                <a:lnTo>
                  <a:pt x="5672123" y="6303305"/>
                </a:lnTo>
                <a:cubicBezTo>
                  <a:pt x="5671240" y="6303341"/>
                  <a:pt x="5670533" y="6304049"/>
                  <a:pt x="5670497" y="6304931"/>
                </a:cubicBezTo>
                <a:lnTo>
                  <a:pt x="5670497" y="6321897"/>
                </a:lnTo>
                <a:cubicBezTo>
                  <a:pt x="5670416" y="6321969"/>
                  <a:pt x="5670296" y="6321969"/>
                  <a:pt x="5670215" y="6321897"/>
                </a:cubicBezTo>
                <a:cubicBezTo>
                  <a:pt x="5662121" y="6309066"/>
                  <a:pt x="5642680" y="6300159"/>
                  <a:pt x="5622956" y="6300159"/>
                </a:cubicBezTo>
                <a:close/>
                <a:moveTo>
                  <a:pt x="5336369" y="6300018"/>
                </a:moveTo>
                <a:cubicBezTo>
                  <a:pt x="5291430" y="6301862"/>
                  <a:pt x="5255928" y="6338798"/>
                  <a:pt x="5255864" y="6383775"/>
                </a:cubicBezTo>
                <a:cubicBezTo>
                  <a:pt x="5255797" y="6430138"/>
                  <a:pt x="5293327" y="6467777"/>
                  <a:pt x="5339692" y="6467843"/>
                </a:cubicBezTo>
                <a:cubicBezTo>
                  <a:pt x="5372281" y="6467843"/>
                  <a:pt x="5398932" y="6455931"/>
                  <a:pt x="5411162" y="6435395"/>
                </a:cubicBezTo>
                <a:cubicBezTo>
                  <a:pt x="5411597" y="6434631"/>
                  <a:pt x="5411346" y="6433661"/>
                  <a:pt x="5410596" y="6433204"/>
                </a:cubicBezTo>
                <a:lnTo>
                  <a:pt x="5377194" y="6412844"/>
                </a:lnTo>
                <a:cubicBezTo>
                  <a:pt x="5376430" y="6412399"/>
                  <a:pt x="5375451" y="6412632"/>
                  <a:pt x="5374967" y="6413374"/>
                </a:cubicBezTo>
                <a:cubicBezTo>
                  <a:pt x="5368923" y="6422458"/>
                  <a:pt x="5354430" y="6428432"/>
                  <a:pt x="5340646" y="6428432"/>
                </a:cubicBezTo>
                <a:cubicBezTo>
                  <a:pt x="5318731" y="6428432"/>
                  <a:pt x="5303639" y="6417015"/>
                  <a:pt x="5299326" y="6395171"/>
                </a:cubicBezTo>
                <a:cubicBezTo>
                  <a:pt x="5299326" y="6395054"/>
                  <a:pt x="5299421" y="6394959"/>
                  <a:pt x="5299538" y="6394959"/>
                </a:cubicBezTo>
                <a:lnTo>
                  <a:pt x="5414519" y="6394959"/>
                </a:lnTo>
                <a:cubicBezTo>
                  <a:pt x="5414930" y="6394959"/>
                  <a:pt x="5415262" y="6394627"/>
                  <a:pt x="5415262" y="6394216"/>
                </a:cubicBezTo>
                <a:cubicBezTo>
                  <a:pt x="5416103" y="6388470"/>
                  <a:pt x="5416506" y="6382669"/>
                  <a:pt x="5416463" y="6376861"/>
                </a:cubicBezTo>
                <a:cubicBezTo>
                  <a:pt x="5416463" y="6375589"/>
                  <a:pt x="5416463" y="6374316"/>
                  <a:pt x="5416463" y="6373044"/>
                </a:cubicBezTo>
                <a:cubicBezTo>
                  <a:pt x="5414498" y="6330767"/>
                  <a:pt x="5378646" y="6298080"/>
                  <a:pt x="5336369" y="6300018"/>
                </a:cubicBezTo>
                <a:close/>
                <a:moveTo>
                  <a:pt x="5525825" y="6300017"/>
                </a:moveTo>
                <a:cubicBezTo>
                  <a:pt x="5510280" y="6300582"/>
                  <a:pt x="5495976" y="6308645"/>
                  <a:pt x="5487440" y="6321649"/>
                </a:cubicBezTo>
                <a:lnTo>
                  <a:pt x="5487086" y="6321649"/>
                </a:lnTo>
                <a:lnTo>
                  <a:pt x="5487086" y="6304966"/>
                </a:lnTo>
                <a:cubicBezTo>
                  <a:pt x="5487086" y="6304048"/>
                  <a:pt x="5486343" y="6303305"/>
                  <a:pt x="5485425" y="6303305"/>
                </a:cubicBezTo>
                <a:lnTo>
                  <a:pt x="5442514" y="6303305"/>
                </a:lnTo>
                <a:cubicBezTo>
                  <a:pt x="5441596" y="6303305"/>
                  <a:pt x="5440853" y="6304048"/>
                  <a:pt x="5440853" y="6304966"/>
                </a:cubicBezTo>
                <a:lnTo>
                  <a:pt x="5440853" y="6463176"/>
                </a:lnTo>
                <a:cubicBezTo>
                  <a:pt x="5440870" y="6464079"/>
                  <a:pt x="5441609" y="6464802"/>
                  <a:pt x="5442514" y="6464802"/>
                </a:cubicBezTo>
                <a:lnTo>
                  <a:pt x="5485602" y="6464802"/>
                </a:lnTo>
                <a:cubicBezTo>
                  <a:pt x="5486507" y="6464802"/>
                  <a:pt x="5487245" y="6464079"/>
                  <a:pt x="5487263" y="6463176"/>
                </a:cubicBezTo>
                <a:lnTo>
                  <a:pt x="5487263" y="6381879"/>
                </a:lnTo>
                <a:cubicBezTo>
                  <a:pt x="5487058" y="6365078"/>
                  <a:pt x="5497577" y="6350012"/>
                  <a:pt x="5513419" y="6344412"/>
                </a:cubicBezTo>
                <a:cubicBezTo>
                  <a:pt x="5516303" y="6343385"/>
                  <a:pt x="5519336" y="6342824"/>
                  <a:pt x="5522397" y="6342751"/>
                </a:cubicBezTo>
                <a:cubicBezTo>
                  <a:pt x="5529102" y="6342814"/>
                  <a:pt x="5535758" y="6343922"/>
                  <a:pt x="5542120" y="6346038"/>
                </a:cubicBezTo>
                <a:cubicBezTo>
                  <a:pt x="5542124" y="6346038"/>
                  <a:pt x="5542124" y="6346038"/>
                  <a:pt x="5542127" y="6346039"/>
                </a:cubicBezTo>
                <a:cubicBezTo>
                  <a:pt x="5542573" y="6346076"/>
                  <a:pt x="5542965" y="6345743"/>
                  <a:pt x="5543003" y="6345296"/>
                </a:cubicBezTo>
                <a:lnTo>
                  <a:pt x="5545514" y="6303588"/>
                </a:lnTo>
                <a:cubicBezTo>
                  <a:pt x="5545549" y="6303226"/>
                  <a:pt x="5545330" y="6302888"/>
                  <a:pt x="5544983" y="6302774"/>
                </a:cubicBezTo>
                <a:cubicBezTo>
                  <a:pt x="5538812" y="6300732"/>
                  <a:pt x="5532326" y="6299799"/>
                  <a:pt x="5525825" y="6300017"/>
                </a:cubicBezTo>
                <a:close/>
                <a:moveTo>
                  <a:pt x="5165221" y="6299911"/>
                </a:moveTo>
                <a:cubicBezTo>
                  <a:pt x="5147976" y="6299556"/>
                  <a:pt x="5131660" y="6307695"/>
                  <a:pt x="5121568" y="6321685"/>
                </a:cubicBezTo>
                <a:lnTo>
                  <a:pt x="5121215" y="6321685"/>
                </a:lnTo>
                <a:lnTo>
                  <a:pt x="5121215" y="6304931"/>
                </a:lnTo>
                <a:cubicBezTo>
                  <a:pt x="5121197" y="6304027"/>
                  <a:pt x="5120459" y="6303304"/>
                  <a:pt x="5119554" y="6303305"/>
                </a:cubicBezTo>
                <a:lnTo>
                  <a:pt x="5076537" y="6303305"/>
                </a:lnTo>
                <a:cubicBezTo>
                  <a:pt x="5075632" y="6303304"/>
                  <a:pt x="5074893" y="6304027"/>
                  <a:pt x="5074876" y="6304931"/>
                </a:cubicBezTo>
                <a:lnTo>
                  <a:pt x="5074876" y="6463000"/>
                </a:lnTo>
                <a:cubicBezTo>
                  <a:pt x="5074915" y="6463889"/>
                  <a:pt x="5075646" y="6464590"/>
                  <a:pt x="5076537" y="6464590"/>
                </a:cubicBezTo>
                <a:lnTo>
                  <a:pt x="5119519" y="6464590"/>
                </a:lnTo>
                <a:cubicBezTo>
                  <a:pt x="5120409" y="6464571"/>
                  <a:pt x="5121127" y="6463853"/>
                  <a:pt x="5121145" y="6462964"/>
                </a:cubicBezTo>
                <a:lnTo>
                  <a:pt x="5121145" y="6378663"/>
                </a:lnTo>
                <a:cubicBezTo>
                  <a:pt x="5120968" y="6361230"/>
                  <a:pt x="5134559" y="6346753"/>
                  <a:pt x="5151966" y="6345826"/>
                </a:cubicBezTo>
                <a:lnTo>
                  <a:pt x="5153415" y="6345826"/>
                </a:lnTo>
                <a:cubicBezTo>
                  <a:pt x="5172467" y="6345826"/>
                  <a:pt x="5184627" y="6358834"/>
                  <a:pt x="5184627" y="6381172"/>
                </a:cubicBezTo>
                <a:lnTo>
                  <a:pt x="5184627" y="6462964"/>
                </a:lnTo>
                <a:cubicBezTo>
                  <a:pt x="5184644" y="6463853"/>
                  <a:pt x="5185362" y="6464571"/>
                  <a:pt x="5186253" y="6464590"/>
                </a:cubicBezTo>
                <a:lnTo>
                  <a:pt x="5229304" y="6464590"/>
                </a:lnTo>
                <a:cubicBezTo>
                  <a:pt x="5230195" y="6464571"/>
                  <a:pt x="5230913" y="6463853"/>
                  <a:pt x="5230930" y="6462964"/>
                </a:cubicBezTo>
                <a:lnTo>
                  <a:pt x="5230930" y="6373290"/>
                </a:lnTo>
                <a:cubicBezTo>
                  <a:pt x="5230930" y="6327941"/>
                  <a:pt x="5205976" y="6300018"/>
                  <a:pt x="5165221" y="6299911"/>
                </a:cubicBezTo>
                <a:close/>
                <a:moveTo>
                  <a:pt x="4809585" y="6298480"/>
                </a:moveTo>
                <a:cubicBezTo>
                  <a:pt x="4757277" y="6298480"/>
                  <a:pt x="4714874" y="6340884"/>
                  <a:pt x="4714874" y="6393191"/>
                </a:cubicBezTo>
                <a:lnTo>
                  <a:pt x="4714874" y="6462964"/>
                </a:lnTo>
                <a:cubicBezTo>
                  <a:pt x="4714873" y="6463855"/>
                  <a:pt x="4715574" y="6464587"/>
                  <a:pt x="4716465" y="6464625"/>
                </a:cubicBezTo>
                <a:cubicBezTo>
                  <a:pt x="4716835" y="6464623"/>
                  <a:pt x="4717196" y="6464499"/>
                  <a:pt x="4717489" y="6464272"/>
                </a:cubicBezTo>
                <a:lnTo>
                  <a:pt x="4760824" y="6432072"/>
                </a:lnTo>
                <a:cubicBezTo>
                  <a:pt x="4761249" y="6431771"/>
                  <a:pt x="4761499" y="6431283"/>
                  <a:pt x="4761496" y="6430764"/>
                </a:cubicBezTo>
                <a:lnTo>
                  <a:pt x="4761496" y="6393191"/>
                </a:lnTo>
                <a:cubicBezTo>
                  <a:pt x="4762217" y="6366613"/>
                  <a:pt x="4784346" y="6345650"/>
                  <a:pt x="4810925" y="6346371"/>
                </a:cubicBezTo>
                <a:cubicBezTo>
                  <a:pt x="4836490" y="6347064"/>
                  <a:pt x="4857052" y="6367625"/>
                  <a:pt x="4857744" y="6393191"/>
                </a:cubicBezTo>
                <a:lnTo>
                  <a:pt x="4857744" y="6462964"/>
                </a:lnTo>
                <a:cubicBezTo>
                  <a:pt x="4857744" y="6463882"/>
                  <a:pt x="4858488" y="6464625"/>
                  <a:pt x="4859406" y="6464625"/>
                </a:cubicBezTo>
                <a:lnTo>
                  <a:pt x="4902669" y="6464625"/>
                </a:lnTo>
                <a:cubicBezTo>
                  <a:pt x="4903559" y="6464607"/>
                  <a:pt x="4904277" y="6463889"/>
                  <a:pt x="4904295" y="6462999"/>
                </a:cubicBezTo>
                <a:lnTo>
                  <a:pt x="4904295" y="6393191"/>
                </a:lnTo>
                <a:cubicBezTo>
                  <a:pt x="4904295" y="6340884"/>
                  <a:pt x="4861892" y="6298480"/>
                  <a:pt x="4809585" y="6298480"/>
                </a:cubicBezTo>
                <a:close/>
                <a:moveTo>
                  <a:pt x="5019984" y="6225119"/>
                </a:moveTo>
                <a:cubicBezTo>
                  <a:pt x="5004370" y="6225316"/>
                  <a:pt x="4991871" y="6238131"/>
                  <a:pt x="4992065" y="6253745"/>
                </a:cubicBezTo>
                <a:cubicBezTo>
                  <a:pt x="4992258" y="6269361"/>
                  <a:pt x="5005075" y="6281863"/>
                  <a:pt x="5020691" y="6281669"/>
                </a:cubicBezTo>
                <a:cubicBezTo>
                  <a:pt x="5036306" y="6281474"/>
                  <a:pt x="5048808" y="6268658"/>
                  <a:pt x="5048614" y="6253042"/>
                </a:cubicBezTo>
                <a:cubicBezTo>
                  <a:pt x="5048421" y="6237564"/>
                  <a:pt x="5035817" y="6225118"/>
                  <a:pt x="5020337" y="6225119"/>
                </a:cubicBezTo>
                <a:close/>
                <a:moveTo>
                  <a:pt x="4809602" y="6174256"/>
                </a:moveTo>
                <a:cubicBezTo>
                  <a:pt x="4825347" y="6174295"/>
                  <a:pt x="4838091" y="6187070"/>
                  <a:pt x="4838091" y="6202816"/>
                </a:cubicBezTo>
                <a:cubicBezTo>
                  <a:pt x="4838072" y="6218570"/>
                  <a:pt x="4825285" y="6231325"/>
                  <a:pt x="4809532" y="6231305"/>
                </a:cubicBezTo>
                <a:cubicBezTo>
                  <a:pt x="4793778" y="6231286"/>
                  <a:pt x="4781023" y="6218499"/>
                  <a:pt x="4781042" y="6202745"/>
                </a:cubicBezTo>
                <a:cubicBezTo>
                  <a:pt x="4781062" y="6186992"/>
                  <a:pt x="4793848" y="6174237"/>
                  <a:pt x="4809602" y="6174256"/>
                </a:cubicBezTo>
                <a:close/>
                <a:moveTo>
                  <a:pt x="4809319" y="6127705"/>
                </a:moveTo>
                <a:cubicBezTo>
                  <a:pt x="4767856" y="6127784"/>
                  <a:pt x="4734307" y="6161459"/>
                  <a:pt x="4734385" y="6202922"/>
                </a:cubicBezTo>
                <a:cubicBezTo>
                  <a:pt x="4734463" y="6244385"/>
                  <a:pt x="4768139" y="6277934"/>
                  <a:pt x="4809602" y="6277856"/>
                </a:cubicBezTo>
                <a:cubicBezTo>
                  <a:pt x="4851002" y="6277759"/>
                  <a:pt x="4884517" y="6244180"/>
                  <a:pt x="4884536" y="6202780"/>
                </a:cubicBezTo>
                <a:cubicBezTo>
                  <a:pt x="4884536" y="6202734"/>
                  <a:pt x="4884536" y="6202686"/>
                  <a:pt x="4884536" y="6202639"/>
                </a:cubicBezTo>
                <a:cubicBezTo>
                  <a:pt x="4884458" y="6161177"/>
                  <a:pt x="4850782" y="6127628"/>
                  <a:pt x="4809319" y="6127705"/>
                </a:cubicBezTo>
                <a:close/>
                <a:moveTo>
                  <a:pt x="0" y="0"/>
                </a:moveTo>
                <a:lnTo>
                  <a:pt x="6096000" y="0"/>
                </a:lnTo>
                <a:lnTo>
                  <a:pt x="6096000" y="6857999"/>
                </a:lnTo>
                <a:lnTo>
                  <a:pt x="0" y="6857999"/>
                </a:lnTo>
                <a:close/>
              </a:path>
            </a:pathLst>
          </a:custGeom>
          <a:noFill/>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FC3A46AD-E9B6-F2D7-8DD8-A66C69C6F761}"/>
              </a:ext>
            </a:extLst>
          </p:cNvPr>
          <p:cNvSpPr>
            <a:spLocks noGrp="1"/>
          </p:cNvSpPr>
          <p:nvPr>
            <p:ph type="title"/>
          </p:nvPr>
        </p:nvSpPr>
        <p:spPr>
          <a:xfrm>
            <a:off x="922867" y="696720"/>
            <a:ext cx="4947581"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3145246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alvbild vänster">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609600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945842"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Rubrik 1">
            <a:extLst>
              <a:ext uri="{FF2B5EF4-FFF2-40B4-BE49-F238E27FC236}">
                <a16:creationId xmlns:a16="http://schemas.microsoft.com/office/drawing/2014/main" id="{16E1CD48-208C-4EF8-2339-3EBFECE3D876}"/>
              </a:ext>
            </a:extLst>
          </p:cNvPr>
          <p:cNvSpPr>
            <a:spLocks noGrp="1"/>
          </p:cNvSpPr>
          <p:nvPr>
            <p:ph type="title"/>
          </p:nvPr>
        </p:nvSpPr>
        <p:spPr>
          <a:xfrm>
            <a:off x="6934201" y="696720"/>
            <a:ext cx="4334933"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5138385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 bilder">
    <p:bg>
      <p:bgRef idx="1001">
        <a:schemeClr val="bg2"/>
      </p:bgRef>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DB5CF33-7215-933E-28C6-EDD7AE6532DE}"/>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0DC7A90B-4507-0B66-BC36-7AA7E6DC60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FEFBA01-32A4-BF81-AD17-53245BDA4CC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Underrubrik 2">
            <a:extLst>
              <a:ext uri="{FF2B5EF4-FFF2-40B4-BE49-F238E27FC236}">
                <a16:creationId xmlns:a16="http://schemas.microsoft.com/office/drawing/2014/main" id="{F416D9DB-BD3C-62DC-CF61-9FE155C5C2B0}"/>
              </a:ext>
            </a:extLst>
          </p:cNvPr>
          <p:cNvSpPr>
            <a:spLocks noGrp="1"/>
          </p:cNvSpPr>
          <p:nvPr>
            <p:ph type="subTitle" idx="1"/>
          </p:nvPr>
        </p:nvSpPr>
        <p:spPr>
          <a:xfrm>
            <a:off x="914400" y="1824038"/>
            <a:ext cx="7835900" cy="365126"/>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12" name="Platshållare för bild 11">
            <a:extLst>
              <a:ext uri="{FF2B5EF4-FFF2-40B4-BE49-F238E27FC236}">
                <a16:creationId xmlns:a16="http://schemas.microsoft.com/office/drawing/2014/main" id="{664C826C-1492-3122-D83E-20617007892D}"/>
              </a:ext>
            </a:extLst>
          </p:cNvPr>
          <p:cNvSpPr>
            <a:spLocks noGrp="1"/>
          </p:cNvSpPr>
          <p:nvPr>
            <p:ph type="pic" sz="quarter" idx="13"/>
          </p:nvPr>
        </p:nvSpPr>
        <p:spPr>
          <a:xfrm>
            <a:off x="90678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1" name="Platshållare för text 20">
            <a:extLst>
              <a:ext uri="{FF2B5EF4-FFF2-40B4-BE49-F238E27FC236}">
                <a16:creationId xmlns:a16="http://schemas.microsoft.com/office/drawing/2014/main" id="{03C7446D-025A-295A-DA5D-F4C7A8EC1A5D}"/>
              </a:ext>
            </a:extLst>
          </p:cNvPr>
          <p:cNvSpPr>
            <a:spLocks noGrp="1"/>
          </p:cNvSpPr>
          <p:nvPr>
            <p:ph type="body" sz="quarter" idx="14" hasCustomPrompt="1"/>
          </p:nvPr>
        </p:nvSpPr>
        <p:spPr>
          <a:xfrm>
            <a:off x="91440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22" name="Platshållare för text 20">
            <a:extLst>
              <a:ext uri="{FF2B5EF4-FFF2-40B4-BE49-F238E27FC236}">
                <a16:creationId xmlns:a16="http://schemas.microsoft.com/office/drawing/2014/main" id="{08E77F81-9859-77EA-DFA3-16987CE241A9}"/>
              </a:ext>
            </a:extLst>
          </p:cNvPr>
          <p:cNvSpPr>
            <a:spLocks noGrp="1"/>
          </p:cNvSpPr>
          <p:nvPr>
            <p:ph type="body" sz="quarter" idx="15" hasCustomPrompt="1"/>
          </p:nvPr>
        </p:nvSpPr>
        <p:spPr>
          <a:xfrm>
            <a:off x="91440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23" name="Platshållare för bild 22">
            <a:extLst>
              <a:ext uri="{FF2B5EF4-FFF2-40B4-BE49-F238E27FC236}">
                <a16:creationId xmlns:a16="http://schemas.microsoft.com/office/drawing/2014/main" id="{BD774599-56BE-4B80-6029-499E7492549A}"/>
              </a:ext>
            </a:extLst>
          </p:cNvPr>
          <p:cNvSpPr>
            <a:spLocks noGrp="1"/>
          </p:cNvSpPr>
          <p:nvPr>
            <p:ph type="pic" sz="quarter" idx="16"/>
          </p:nvPr>
        </p:nvSpPr>
        <p:spPr>
          <a:xfrm>
            <a:off x="3564255"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4" name="Platshållare för text 20">
            <a:extLst>
              <a:ext uri="{FF2B5EF4-FFF2-40B4-BE49-F238E27FC236}">
                <a16:creationId xmlns:a16="http://schemas.microsoft.com/office/drawing/2014/main" id="{30241731-F5B8-1695-4913-8B42D423B976}"/>
              </a:ext>
            </a:extLst>
          </p:cNvPr>
          <p:cNvSpPr>
            <a:spLocks noGrp="1"/>
          </p:cNvSpPr>
          <p:nvPr>
            <p:ph type="body" sz="quarter" idx="17" hasCustomPrompt="1"/>
          </p:nvPr>
        </p:nvSpPr>
        <p:spPr>
          <a:xfrm>
            <a:off x="3571875"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25" name="Platshållare för text 20">
            <a:extLst>
              <a:ext uri="{FF2B5EF4-FFF2-40B4-BE49-F238E27FC236}">
                <a16:creationId xmlns:a16="http://schemas.microsoft.com/office/drawing/2014/main" id="{A0DFB222-9F5E-886C-561B-915888CCE3C8}"/>
              </a:ext>
            </a:extLst>
          </p:cNvPr>
          <p:cNvSpPr>
            <a:spLocks noGrp="1"/>
          </p:cNvSpPr>
          <p:nvPr>
            <p:ph type="body" sz="quarter" idx="18" hasCustomPrompt="1"/>
          </p:nvPr>
        </p:nvSpPr>
        <p:spPr>
          <a:xfrm>
            <a:off x="3571875"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30" name="Platshållare för bild 29">
            <a:extLst>
              <a:ext uri="{FF2B5EF4-FFF2-40B4-BE49-F238E27FC236}">
                <a16:creationId xmlns:a16="http://schemas.microsoft.com/office/drawing/2014/main" id="{BD077C96-3891-F138-EFC2-824CABFD044F}"/>
              </a:ext>
            </a:extLst>
          </p:cNvPr>
          <p:cNvSpPr>
            <a:spLocks noGrp="1"/>
          </p:cNvSpPr>
          <p:nvPr>
            <p:ph type="pic" sz="quarter" idx="19"/>
          </p:nvPr>
        </p:nvSpPr>
        <p:spPr>
          <a:xfrm>
            <a:off x="62598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1" name="Platshållare för text 20">
            <a:extLst>
              <a:ext uri="{FF2B5EF4-FFF2-40B4-BE49-F238E27FC236}">
                <a16:creationId xmlns:a16="http://schemas.microsoft.com/office/drawing/2014/main" id="{81E1D503-7C0E-2A00-CB71-1E074D37FFE4}"/>
              </a:ext>
            </a:extLst>
          </p:cNvPr>
          <p:cNvSpPr>
            <a:spLocks noGrp="1"/>
          </p:cNvSpPr>
          <p:nvPr>
            <p:ph type="body" sz="quarter" idx="20" hasCustomPrompt="1"/>
          </p:nvPr>
        </p:nvSpPr>
        <p:spPr>
          <a:xfrm>
            <a:off x="62674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32" name="Platshållare för text 20">
            <a:extLst>
              <a:ext uri="{FF2B5EF4-FFF2-40B4-BE49-F238E27FC236}">
                <a16:creationId xmlns:a16="http://schemas.microsoft.com/office/drawing/2014/main" id="{980FB875-5716-A43F-3401-2B1306DB9354}"/>
              </a:ext>
            </a:extLst>
          </p:cNvPr>
          <p:cNvSpPr>
            <a:spLocks noGrp="1"/>
          </p:cNvSpPr>
          <p:nvPr>
            <p:ph type="body" sz="quarter" idx="21" hasCustomPrompt="1"/>
          </p:nvPr>
        </p:nvSpPr>
        <p:spPr>
          <a:xfrm>
            <a:off x="62674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33" name="Platshållare för bild 32">
            <a:extLst>
              <a:ext uri="{FF2B5EF4-FFF2-40B4-BE49-F238E27FC236}">
                <a16:creationId xmlns:a16="http://schemas.microsoft.com/office/drawing/2014/main" id="{DA29BD36-494B-3AEB-42B8-DAFD1BA008B7}"/>
              </a:ext>
            </a:extLst>
          </p:cNvPr>
          <p:cNvSpPr>
            <a:spLocks noGrp="1"/>
          </p:cNvSpPr>
          <p:nvPr>
            <p:ph type="pic" sz="quarter" idx="22"/>
          </p:nvPr>
        </p:nvSpPr>
        <p:spPr>
          <a:xfrm>
            <a:off x="89395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4" name="Platshållare för text 20">
            <a:extLst>
              <a:ext uri="{FF2B5EF4-FFF2-40B4-BE49-F238E27FC236}">
                <a16:creationId xmlns:a16="http://schemas.microsoft.com/office/drawing/2014/main" id="{288D22EA-0E20-C913-163A-DC3069D0CB32}"/>
              </a:ext>
            </a:extLst>
          </p:cNvPr>
          <p:cNvSpPr>
            <a:spLocks noGrp="1"/>
          </p:cNvSpPr>
          <p:nvPr>
            <p:ph type="body" sz="quarter" idx="23" hasCustomPrompt="1"/>
          </p:nvPr>
        </p:nvSpPr>
        <p:spPr>
          <a:xfrm>
            <a:off x="89471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35" name="Platshållare för text 20">
            <a:extLst>
              <a:ext uri="{FF2B5EF4-FFF2-40B4-BE49-F238E27FC236}">
                <a16:creationId xmlns:a16="http://schemas.microsoft.com/office/drawing/2014/main" id="{E004FE53-2515-9DFC-829C-8511A0848CBB}"/>
              </a:ext>
            </a:extLst>
          </p:cNvPr>
          <p:cNvSpPr>
            <a:spLocks noGrp="1"/>
          </p:cNvSpPr>
          <p:nvPr>
            <p:ph type="body" sz="quarter" idx="24" hasCustomPrompt="1"/>
          </p:nvPr>
        </p:nvSpPr>
        <p:spPr>
          <a:xfrm>
            <a:off x="89471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6" name="Rubrik 5">
            <a:extLst>
              <a:ext uri="{FF2B5EF4-FFF2-40B4-BE49-F238E27FC236}">
                <a16:creationId xmlns:a16="http://schemas.microsoft.com/office/drawing/2014/main" id="{6BFA7DA2-7F2D-C937-35A7-4C75EBDDA27E}"/>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35513382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5DDFB6F3-EB80-63EF-1AB5-BE477AEE07DA}"/>
              </a:ext>
            </a:extLst>
          </p:cNvPr>
          <p:cNvSpPr/>
          <p:nvPr userDrawn="1"/>
        </p:nvSpPr>
        <p:spPr>
          <a:xfrm>
            <a:off x="914400" y="1046163"/>
            <a:ext cx="10364029" cy="4782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8" name="Platshållare för text 17">
            <a:extLst>
              <a:ext uri="{FF2B5EF4-FFF2-40B4-BE49-F238E27FC236}">
                <a16:creationId xmlns:a16="http://schemas.microsoft.com/office/drawing/2014/main" id="{118A7892-7A63-C037-6804-335CC7506ABB}"/>
              </a:ext>
            </a:extLst>
          </p:cNvPr>
          <p:cNvSpPr>
            <a:spLocks noGrp="1"/>
          </p:cNvSpPr>
          <p:nvPr>
            <p:ph type="body" sz="quarter" idx="13" hasCustomPrompt="1"/>
          </p:nvPr>
        </p:nvSpPr>
        <p:spPr>
          <a:xfrm>
            <a:off x="2146300" y="1854200"/>
            <a:ext cx="8064500" cy="2971800"/>
          </a:xfrm>
        </p:spPr>
        <p:txBody>
          <a:bodyPr/>
          <a:lstStyle>
            <a:lvl1pPr marL="0" indent="0">
              <a:lnSpc>
                <a:spcPct val="110000"/>
              </a:lnSpc>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a:t>Citat</a:t>
            </a:r>
          </a:p>
        </p:txBody>
      </p:sp>
    </p:spTree>
    <p:extLst>
      <p:ext uri="{BB962C8B-B14F-4D97-AF65-F5344CB8AC3E}">
        <p14:creationId xmlns:p14="http://schemas.microsoft.com/office/powerpoint/2010/main" val="4223959178"/>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itat med bildbakgrund">
    <p:bg>
      <p:bgPr>
        <a:solidFill>
          <a:schemeClr val="tx2"/>
        </a:solidFill>
        <a:effectLst/>
      </p:bgPr>
    </p:bg>
    <p:spTree>
      <p:nvGrpSpPr>
        <p:cNvPr id="1" name=""/>
        <p:cNvGrpSpPr/>
        <p:nvPr/>
      </p:nvGrpSpPr>
      <p:grpSpPr>
        <a:xfrm>
          <a:off x="0" y="0"/>
          <a:ext cx="0" cy="0"/>
          <a:chOff x="0" y="0"/>
          <a:chExt cx="0" cy="0"/>
        </a:xfrm>
      </p:grpSpPr>
      <p:sp>
        <p:nvSpPr>
          <p:cNvPr id="15" name="Platshållare för bild 14">
            <a:extLst>
              <a:ext uri="{FF2B5EF4-FFF2-40B4-BE49-F238E27FC236}">
                <a16:creationId xmlns:a16="http://schemas.microsoft.com/office/drawing/2014/main" id="{22662616-8E36-ED5F-0DB1-19F584763B3A}"/>
              </a:ext>
            </a:extLst>
          </p:cNvPr>
          <p:cNvSpPr>
            <a:spLocks noGrp="1"/>
          </p:cNvSpPr>
          <p:nvPr>
            <p:ph type="pic" sz="quarter" idx="14" hasCustomPrompt="1"/>
          </p:nvPr>
        </p:nvSpPr>
        <p:spPr>
          <a:xfrm>
            <a:off x="2" y="2"/>
            <a:ext cx="12191999" cy="6857999"/>
          </a:xfrm>
          <a:custGeom>
            <a:avLst/>
            <a:gdLst>
              <a:gd name="connsiteX0" fmla="*/ 11729171 w 12191999"/>
              <a:gd name="connsiteY0" fmla="*/ 6343741 h 6857999"/>
              <a:gd name="connsiteX1" fmla="*/ 11766496 w 12191999"/>
              <a:gd name="connsiteY1" fmla="*/ 6364242 h 6857999"/>
              <a:gd name="connsiteX2" fmla="*/ 11766496 w 12191999"/>
              <a:gd name="connsiteY2" fmla="*/ 6364701 h 6857999"/>
              <a:gd name="connsiteX3" fmla="*/ 11766496 w 12191999"/>
              <a:gd name="connsiteY3" fmla="*/ 6403582 h 6857999"/>
              <a:gd name="connsiteX4" fmla="*/ 11766496 w 12191999"/>
              <a:gd name="connsiteY4" fmla="*/ 6404077 h 6857999"/>
              <a:gd name="connsiteX5" fmla="*/ 11729171 w 12191999"/>
              <a:gd name="connsiteY5" fmla="*/ 6423907 h 6857999"/>
              <a:gd name="connsiteX6" fmla="*/ 11689088 w 12191999"/>
              <a:gd name="connsiteY6" fmla="*/ 6383824 h 6857999"/>
              <a:gd name="connsiteX7" fmla="*/ 11729171 w 12191999"/>
              <a:gd name="connsiteY7" fmla="*/ 6343741 h 6857999"/>
              <a:gd name="connsiteX8" fmla="*/ 11432403 w 12191999"/>
              <a:gd name="connsiteY8" fmla="*/ 6337521 h 6857999"/>
              <a:gd name="connsiteX9" fmla="*/ 11466194 w 12191999"/>
              <a:gd name="connsiteY9" fmla="*/ 6365197 h 6857999"/>
              <a:gd name="connsiteX10" fmla="*/ 11465983 w 12191999"/>
              <a:gd name="connsiteY10" fmla="*/ 6365409 h 6857999"/>
              <a:gd name="connsiteX11" fmla="*/ 11465841 w 12191999"/>
              <a:gd name="connsiteY11" fmla="*/ 6365445 h 6857999"/>
              <a:gd name="connsiteX12" fmla="*/ 11395997 w 12191999"/>
              <a:gd name="connsiteY12" fmla="*/ 6365445 h 6857999"/>
              <a:gd name="connsiteX13" fmla="*/ 11395997 w 12191999"/>
              <a:gd name="connsiteY13" fmla="*/ 6365162 h 6857999"/>
              <a:gd name="connsiteX14" fmla="*/ 11432403 w 12191999"/>
              <a:gd name="connsiteY14" fmla="*/ 6337521 h 6857999"/>
              <a:gd name="connsiteX15" fmla="*/ 11093361 w 12191999"/>
              <a:gd name="connsiteY15" fmla="*/ 6303305 h 6857999"/>
              <a:gd name="connsiteX16" fmla="*/ 11093361 w 12191999"/>
              <a:gd name="connsiteY16" fmla="*/ 6464590 h 6857999"/>
              <a:gd name="connsiteX17" fmla="*/ 11094987 w 12191999"/>
              <a:gd name="connsiteY17" fmla="*/ 6464590 h 6857999"/>
              <a:gd name="connsiteX18" fmla="*/ 11138039 w 12191999"/>
              <a:gd name="connsiteY18" fmla="*/ 6464590 h 6857999"/>
              <a:gd name="connsiteX19" fmla="*/ 11139665 w 12191999"/>
              <a:gd name="connsiteY19" fmla="*/ 6464590 h 6857999"/>
              <a:gd name="connsiteX20" fmla="*/ 11139665 w 12191999"/>
              <a:gd name="connsiteY20" fmla="*/ 6303305 h 6857999"/>
              <a:gd name="connsiteX21" fmla="*/ 11138039 w 12191999"/>
              <a:gd name="connsiteY21" fmla="*/ 6303305 h 6857999"/>
              <a:gd name="connsiteX22" fmla="*/ 11094987 w 12191999"/>
              <a:gd name="connsiteY22" fmla="*/ 6303305 h 6857999"/>
              <a:gd name="connsiteX23" fmla="*/ 11093361 w 12191999"/>
              <a:gd name="connsiteY23" fmla="*/ 6303305 h 6857999"/>
              <a:gd name="connsiteX24" fmla="*/ 11718955 w 12191999"/>
              <a:gd name="connsiteY24" fmla="*/ 6300159 h 6857999"/>
              <a:gd name="connsiteX25" fmla="*/ 11643739 w 12191999"/>
              <a:gd name="connsiteY25" fmla="*/ 6383930 h 6857999"/>
              <a:gd name="connsiteX26" fmla="*/ 11718955 w 12191999"/>
              <a:gd name="connsiteY26" fmla="*/ 6468019 h 6857999"/>
              <a:gd name="connsiteX27" fmla="*/ 11766214 w 12191999"/>
              <a:gd name="connsiteY27" fmla="*/ 6446280 h 6857999"/>
              <a:gd name="connsiteX28" fmla="*/ 11766496 w 12191999"/>
              <a:gd name="connsiteY28" fmla="*/ 6446280 h 6857999"/>
              <a:gd name="connsiteX29" fmla="*/ 11766496 w 12191999"/>
              <a:gd name="connsiteY29" fmla="*/ 6462964 h 6857999"/>
              <a:gd name="connsiteX30" fmla="*/ 11768122 w 12191999"/>
              <a:gd name="connsiteY30" fmla="*/ 6464590 h 6857999"/>
              <a:gd name="connsiteX31" fmla="*/ 11811245 w 12191999"/>
              <a:gd name="connsiteY31" fmla="*/ 6464590 h 6857999"/>
              <a:gd name="connsiteX32" fmla="*/ 11812800 w 12191999"/>
              <a:gd name="connsiteY32" fmla="*/ 6462964 h 6857999"/>
              <a:gd name="connsiteX33" fmla="*/ 11812800 w 12191999"/>
              <a:gd name="connsiteY33" fmla="*/ 6304931 h 6857999"/>
              <a:gd name="connsiteX34" fmla="*/ 11811174 w 12191999"/>
              <a:gd name="connsiteY34" fmla="*/ 6303305 h 6857999"/>
              <a:gd name="connsiteX35" fmla="*/ 11768122 w 12191999"/>
              <a:gd name="connsiteY35" fmla="*/ 6303305 h 6857999"/>
              <a:gd name="connsiteX36" fmla="*/ 11766496 w 12191999"/>
              <a:gd name="connsiteY36" fmla="*/ 6304931 h 6857999"/>
              <a:gd name="connsiteX37" fmla="*/ 11766496 w 12191999"/>
              <a:gd name="connsiteY37" fmla="*/ 6321897 h 6857999"/>
              <a:gd name="connsiteX38" fmla="*/ 11766214 w 12191999"/>
              <a:gd name="connsiteY38" fmla="*/ 6321897 h 6857999"/>
              <a:gd name="connsiteX39" fmla="*/ 11718955 w 12191999"/>
              <a:gd name="connsiteY39" fmla="*/ 6300159 h 6857999"/>
              <a:gd name="connsiteX40" fmla="*/ 11432368 w 12191999"/>
              <a:gd name="connsiteY40" fmla="*/ 6300018 h 6857999"/>
              <a:gd name="connsiteX41" fmla="*/ 11351863 w 12191999"/>
              <a:gd name="connsiteY41" fmla="*/ 6383775 h 6857999"/>
              <a:gd name="connsiteX42" fmla="*/ 11435691 w 12191999"/>
              <a:gd name="connsiteY42" fmla="*/ 6467843 h 6857999"/>
              <a:gd name="connsiteX43" fmla="*/ 11507161 w 12191999"/>
              <a:gd name="connsiteY43" fmla="*/ 6435395 h 6857999"/>
              <a:gd name="connsiteX44" fmla="*/ 11506595 w 12191999"/>
              <a:gd name="connsiteY44" fmla="*/ 6433204 h 6857999"/>
              <a:gd name="connsiteX45" fmla="*/ 11473193 w 12191999"/>
              <a:gd name="connsiteY45" fmla="*/ 6412844 h 6857999"/>
              <a:gd name="connsiteX46" fmla="*/ 11470966 w 12191999"/>
              <a:gd name="connsiteY46" fmla="*/ 6413374 h 6857999"/>
              <a:gd name="connsiteX47" fmla="*/ 11436645 w 12191999"/>
              <a:gd name="connsiteY47" fmla="*/ 6428432 h 6857999"/>
              <a:gd name="connsiteX48" fmla="*/ 11395325 w 12191999"/>
              <a:gd name="connsiteY48" fmla="*/ 6395171 h 6857999"/>
              <a:gd name="connsiteX49" fmla="*/ 11395537 w 12191999"/>
              <a:gd name="connsiteY49" fmla="*/ 6394959 h 6857999"/>
              <a:gd name="connsiteX50" fmla="*/ 11510518 w 12191999"/>
              <a:gd name="connsiteY50" fmla="*/ 6394959 h 6857999"/>
              <a:gd name="connsiteX51" fmla="*/ 11511261 w 12191999"/>
              <a:gd name="connsiteY51" fmla="*/ 6394216 h 6857999"/>
              <a:gd name="connsiteX52" fmla="*/ 11512462 w 12191999"/>
              <a:gd name="connsiteY52" fmla="*/ 6376861 h 6857999"/>
              <a:gd name="connsiteX53" fmla="*/ 11512462 w 12191999"/>
              <a:gd name="connsiteY53" fmla="*/ 6373044 h 6857999"/>
              <a:gd name="connsiteX54" fmla="*/ 11432368 w 12191999"/>
              <a:gd name="connsiteY54" fmla="*/ 6300018 h 6857999"/>
              <a:gd name="connsiteX55" fmla="*/ 11621824 w 12191999"/>
              <a:gd name="connsiteY55" fmla="*/ 6300017 h 6857999"/>
              <a:gd name="connsiteX56" fmla="*/ 11583439 w 12191999"/>
              <a:gd name="connsiteY56" fmla="*/ 6321649 h 6857999"/>
              <a:gd name="connsiteX57" fmla="*/ 11583085 w 12191999"/>
              <a:gd name="connsiteY57" fmla="*/ 6321649 h 6857999"/>
              <a:gd name="connsiteX58" fmla="*/ 11583085 w 12191999"/>
              <a:gd name="connsiteY58" fmla="*/ 6304966 h 6857999"/>
              <a:gd name="connsiteX59" fmla="*/ 11581424 w 12191999"/>
              <a:gd name="connsiteY59" fmla="*/ 6303305 h 6857999"/>
              <a:gd name="connsiteX60" fmla="*/ 11538513 w 12191999"/>
              <a:gd name="connsiteY60" fmla="*/ 6303305 h 6857999"/>
              <a:gd name="connsiteX61" fmla="*/ 11536852 w 12191999"/>
              <a:gd name="connsiteY61" fmla="*/ 6304966 h 6857999"/>
              <a:gd name="connsiteX62" fmla="*/ 11536852 w 12191999"/>
              <a:gd name="connsiteY62" fmla="*/ 6463176 h 6857999"/>
              <a:gd name="connsiteX63" fmla="*/ 11538513 w 12191999"/>
              <a:gd name="connsiteY63" fmla="*/ 6464802 h 6857999"/>
              <a:gd name="connsiteX64" fmla="*/ 11581601 w 12191999"/>
              <a:gd name="connsiteY64" fmla="*/ 6464802 h 6857999"/>
              <a:gd name="connsiteX65" fmla="*/ 11583262 w 12191999"/>
              <a:gd name="connsiteY65" fmla="*/ 6463176 h 6857999"/>
              <a:gd name="connsiteX66" fmla="*/ 11583262 w 12191999"/>
              <a:gd name="connsiteY66" fmla="*/ 6381879 h 6857999"/>
              <a:gd name="connsiteX67" fmla="*/ 11609418 w 12191999"/>
              <a:gd name="connsiteY67" fmla="*/ 6344412 h 6857999"/>
              <a:gd name="connsiteX68" fmla="*/ 11618396 w 12191999"/>
              <a:gd name="connsiteY68" fmla="*/ 6342751 h 6857999"/>
              <a:gd name="connsiteX69" fmla="*/ 11638119 w 12191999"/>
              <a:gd name="connsiteY69" fmla="*/ 6346038 h 6857999"/>
              <a:gd name="connsiteX70" fmla="*/ 11638126 w 12191999"/>
              <a:gd name="connsiteY70" fmla="*/ 6346039 h 6857999"/>
              <a:gd name="connsiteX71" fmla="*/ 11639002 w 12191999"/>
              <a:gd name="connsiteY71" fmla="*/ 6345296 h 6857999"/>
              <a:gd name="connsiteX72" fmla="*/ 11641513 w 12191999"/>
              <a:gd name="connsiteY72" fmla="*/ 6303588 h 6857999"/>
              <a:gd name="connsiteX73" fmla="*/ 11640982 w 12191999"/>
              <a:gd name="connsiteY73" fmla="*/ 6302774 h 6857999"/>
              <a:gd name="connsiteX74" fmla="*/ 11621824 w 12191999"/>
              <a:gd name="connsiteY74" fmla="*/ 6300017 h 6857999"/>
              <a:gd name="connsiteX75" fmla="*/ 11261220 w 12191999"/>
              <a:gd name="connsiteY75" fmla="*/ 6299911 h 6857999"/>
              <a:gd name="connsiteX76" fmla="*/ 11217567 w 12191999"/>
              <a:gd name="connsiteY76" fmla="*/ 6321685 h 6857999"/>
              <a:gd name="connsiteX77" fmla="*/ 11217214 w 12191999"/>
              <a:gd name="connsiteY77" fmla="*/ 6321685 h 6857999"/>
              <a:gd name="connsiteX78" fmla="*/ 11217214 w 12191999"/>
              <a:gd name="connsiteY78" fmla="*/ 6304931 h 6857999"/>
              <a:gd name="connsiteX79" fmla="*/ 11215553 w 12191999"/>
              <a:gd name="connsiteY79" fmla="*/ 6303305 h 6857999"/>
              <a:gd name="connsiteX80" fmla="*/ 11172536 w 12191999"/>
              <a:gd name="connsiteY80" fmla="*/ 6303305 h 6857999"/>
              <a:gd name="connsiteX81" fmla="*/ 11170875 w 12191999"/>
              <a:gd name="connsiteY81" fmla="*/ 6304931 h 6857999"/>
              <a:gd name="connsiteX82" fmla="*/ 11170875 w 12191999"/>
              <a:gd name="connsiteY82" fmla="*/ 6463000 h 6857999"/>
              <a:gd name="connsiteX83" fmla="*/ 11172536 w 12191999"/>
              <a:gd name="connsiteY83" fmla="*/ 6464590 h 6857999"/>
              <a:gd name="connsiteX84" fmla="*/ 11215518 w 12191999"/>
              <a:gd name="connsiteY84" fmla="*/ 6464590 h 6857999"/>
              <a:gd name="connsiteX85" fmla="*/ 11217144 w 12191999"/>
              <a:gd name="connsiteY85" fmla="*/ 6462964 h 6857999"/>
              <a:gd name="connsiteX86" fmla="*/ 11217144 w 12191999"/>
              <a:gd name="connsiteY86" fmla="*/ 6378663 h 6857999"/>
              <a:gd name="connsiteX87" fmla="*/ 11247965 w 12191999"/>
              <a:gd name="connsiteY87" fmla="*/ 6345826 h 6857999"/>
              <a:gd name="connsiteX88" fmla="*/ 11249414 w 12191999"/>
              <a:gd name="connsiteY88" fmla="*/ 6345826 h 6857999"/>
              <a:gd name="connsiteX89" fmla="*/ 11280626 w 12191999"/>
              <a:gd name="connsiteY89" fmla="*/ 6381172 h 6857999"/>
              <a:gd name="connsiteX90" fmla="*/ 11280626 w 12191999"/>
              <a:gd name="connsiteY90" fmla="*/ 6462964 h 6857999"/>
              <a:gd name="connsiteX91" fmla="*/ 11282252 w 12191999"/>
              <a:gd name="connsiteY91" fmla="*/ 6464590 h 6857999"/>
              <a:gd name="connsiteX92" fmla="*/ 11325303 w 12191999"/>
              <a:gd name="connsiteY92" fmla="*/ 6464590 h 6857999"/>
              <a:gd name="connsiteX93" fmla="*/ 11326929 w 12191999"/>
              <a:gd name="connsiteY93" fmla="*/ 6462964 h 6857999"/>
              <a:gd name="connsiteX94" fmla="*/ 11326929 w 12191999"/>
              <a:gd name="connsiteY94" fmla="*/ 6373290 h 6857999"/>
              <a:gd name="connsiteX95" fmla="*/ 11261220 w 12191999"/>
              <a:gd name="connsiteY95" fmla="*/ 6299911 h 6857999"/>
              <a:gd name="connsiteX96" fmla="*/ 10905584 w 12191999"/>
              <a:gd name="connsiteY96" fmla="*/ 6298480 h 6857999"/>
              <a:gd name="connsiteX97" fmla="*/ 10810873 w 12191999"/>
              <a:gd name="connsiteY97" fmla="*/ 6393191 h 6857999"/>
              <a:gd name="connsiteX98" fmla="*/ 10810873 w 12191999"/>
              <a:gd name="connsiteY98" fmla="*/ 6462964 h 6857999"/>
              <a:gd name="connsiteX99" fmla="*/ 10812464 w 12191999"/>
              <a:gd name="connsiteY99" fmla="*/ 6464625 h 6857999"/>
              <a:gd name="connsiteX100" fmla="*/ 10813488 w 12191999"/>
              <a:gd name="connsiteY100" fmla="*/ 6464272 h 6857999"/>
              <a:gd name="connsiteX101" fmla="*/ 10856823 w 12191999"/>
              <a:gd name="connsiteY101" fmla="*/ 6432072 h 6857999"/>
              <a:gd name="connsiteX102" fmla="*/ 10857495 w 12191999"/>
              <a:gd name="connsiteY102" fmla="*/ 6430764 h 6857999"/>
              <a:gd name="connsiteX103" fmla="*/ 10857495 w 12191999"/>
              <a:gd name="connsiteY103" fmla="*/ 6393191 h 6857999"/>
              <a:gd name="connsiteX104" fmla="*/ 10906924 w 12191999"/>
              <a:gd name="connsiteY104" fmla="*/ 6346371 h 6857999"/>
              <a:gd name="connsiteX105" fmla="*/ 10953743 w 12191999"/>
              <a:gd name="connsiteY105" fmla="*/ 6393191 h 6857999"/>
              <a:gd name="connsiteX106" fmla="*/ 10953743 w 12191999"/>
              <a:gd name="connsiteY106" fmla="*/ 6462964 h 6857999"/>
              <a:gd name="connsiteX107" fmla="*/ 10955405 w 12191999"/>
              <a:gd name="connsiteY107" fmla="*/ 6464625 h 6857999"/>
              <a:gd name="connsiteX108" fmla="*/ 10998668 w 12191999"/>
              <a:gd name="connsiteY108" fmla="*/ 6464625 h 6857999"/>
              <a:gd name="connsiteX109" fmla="*/ 11000294 w 12191999"/>
              <a:gd name="connsiteY109" fmla="*/ 6462999 h 6857999"/>
              <a:gd name="connsiteX110" fmla="*/ 11000294 w 12191999"/>
              <a:gd name="connsiteY110" fmla="*/ 6393191 h 6857999"/>
              <a:gd name="connsiteX111" fmla="*/ 10905584 w 12191999"/>
              <a:gd name="connsiteY111" fmla="*/ 6298480 h 6857999"/>
              <a:gd name="connsiteX112" fmla="*/ 11115983 w 12191999"/>
              <a:gd name="connsiteY112" fmla="*/ 6225119 h 6857999"/>
              <a:gd name="connsiteX113" fmla="*/ 11088064 w 12191999"/>
              <a:gd name="connsiteY113" fmla="*/ 6253745 h 6857999"/>
              <a:gd name="connsiteX114" fmla="*/ 11116690 w 12191999"/>
              <a:gd name="connsiteY114" fmla="*/ 6281669 h 6857999"/>
              <a:gd name="connsiteX115" fmla="*/ 11144613 w 12191999"/>
              <a:gd name="connsiteY115" fmla="*/ 6253042 h 6857999"/>
              <a:gd name="connsiteX116" fmla="*/ 11116336 w 12191999"/>
              <a:gd name="connsiteY116" fmla="*/ 6225119 h 6857999"/>
              <a:gd name="connsiteX117" fmla="*/ 10905601 w 12191999"/>
              <a:gd name="connsiteY117" fmla="*/ 6174256 h 6857999"/>
              <a:gd name="connsiteX118" fmla="*/ 10934090 w 12191999"/>
              <a:gd name="connsiteY118" fmla="*/ 6202816 h 6857999"/>
              <a:gd name="connsiteX119" fmla="*/ 10905531 w 12191999"/>
              <a:gd name="connsiteY119" fmla="*/ 6231305 h 6857999"/>
              <a:gd name="connsiteX120" fmla="*/ 10877041 w 12191999"/>
              <a:gd name="connsiteY120" fmla="*/ 6202745 h 6857999"/>
              <a:gd name="connsiteX121" fmla="*/ 10905601 w 12191999"/>
              <a:gd name="connsiteY121" fmla="*/ 6174256 h 6857999"/>
              <a:gd name="connsiteX122" fmla="*/ 10905318 w 12191999"/>
              <a:gd name="connsiteY122" fmla="*/ 6127705 h 6857999"/>
              <a:gd name="connsiteX123" fmla="*/ 10830384 w 12191999"/>
              <a:gd name="connsiteY123" fmla="*/ 6202922 h 6857999"/>
              <a:gd name="connsiteX124" fmla="*/ 10905601 w 12191999"/>
              <a:gd name="connsiteY124" fmla="*/ 6277856 h 6857999"/>
              <a:gd name="connsiteX125" fmla="*/ 10980535 w 12191999"/>
              <a:gd name="connsiteY125" fmla="*/ 6202780 h 6857999"/>
              <a:gd name="connsiteX126" fmla="*/ 10980535 w 12191999"/>
              <a:gd name="connsiteY126" fmla="*/ 6202639 h 6857999"/>
              <a:gd name="connsiteX127" fmla="*/ 10905318 w 12191999"/>
              <a:gd name="connsiteY127" fmla="*/ 6127705 h 6857999"/>
              <a:gd name="connsiteX128" fmla="*/ 0 w 12191999"/>
              <a:gd name="connsiteY128" fmla="*/ 0 h 6857999"/>
              <a:gd name="connsiteX129" fmla="*/ 12191999 w 12191999"/>
              <a:gd name="connsiteY129" fmla="*/ 0 h 6857999"/>
              <a:gd name="connsiteX130" fmla="*/ 12191999 w 12191999"/>
              <a:gd name="connsiteY130" fmla="*/ 6857999 h 6857999"/>
              <a:gd name="connsiteX131" fmla="*/ 0 w 12191999"/>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12191999" h="6857999">
                <a:moveTo>
                  <a:pt x="11729171" y="6343741"/>
                </a:moveTo>
                <a:cubicBezTo>
                  <a:pt x="11744313" y="6343692"/>
                  <a:pt x="11758413" y="6351438"/>
                  <a:pt x="11766496" y="6364242"/>
                </a:cubicBezTo>
                <a:cubicBezTo>
                  <a:pt x="11766532" y="6364394"/>
                  <a:pt x="11766532" y="6364551"/>
                  <a:pt x="11766496" y="6364701"/>
                </a:cubicBezTo>
                <a:lnTo>
                  <a:pt x="11766496" y="6403582"/>
                </a:lnTo>
                <a:cubicBezTo>
                  <a:pt x="11766567" y="6403740"/>
                  <a:pt x="11766567" y="6403920"/>
                  <a:pt x="11766496" y="6404077"/>
                </a:cubicBezTo>
                <a:cubicBezTo>
                  <a:pt x="11758218" y="6416585"/>
                  <a:pt x="11744168" y="6424049"/>
                  <a:pt x="11729171" y="6423907"/>
                </a:cubicBezTo>
                <a:cubicBezTo>
                  <a:pt x="11707034" y="6423907"/>
                  <a:pt x="11689088" y="6405961"/>
                  <a:pt x="11689088" y="6383824"/>
                </a:cubicBezTo>
                <a:cubicBezTo>
                  <a:pt x="11689088" y="6361687"/>
                  <a:pt x="11707034" y="6343741"/>
                  <a:pt x="11729171" y="6343741"/>
                </a:cubicBezTo>
                <a:close/>
                <a:moveTo>
                  <a:pt x="11432403" y="6337521"/>
                </a:moveTo>
                <a:cubicBezTo>
                  <a:pt x="11449405" y="6337521"/>
                  <a:pt x="11464109" y="6349221"/>
                  <a:pt x="11466194" y="6365197"/>
                </a:cubicBezTo>
                <a:cubicBezTo>
                  <a:pt x="11466194" y="6365314"/>
                  <a:pt x="11466099" y="6365409"/>
                  <a:pt x="11465983" y="6365409"/>
                </a:cubicBezTo>
                <a:lnTo>
                  <a:pt x="11465841" y="6365445"/>
                </a:lnTo>
                <a:lnTo>
                  <a:pt x="11395997" y="6365445"/>
                </a:lnTo>
                <a:cubicBezTo>
                  <a:pt x="11395936" y="6365359"/>
                  <a:pt x="11395936" y="6365246"/>
                  <a:pt x="11395997" y="6365162"/>
                </a:cubicBezTo>
                <a:cubicBezTo>
                  <a:pt x="11400309" y="6347913"/>
                  <a:pt x="11413104" y="6337521"/>
                  <a:pt x="11432403" y="6337521"/>
                </a:cubicBezTo>
                <a:close/>
                <a:moveTo>
                  <a:pt x="11093361" y="6303305"/>
                </a:moveTo>
                <a:lnTo>
                  <a:pt x="11093361" y="6464590"/>
                </a:lnTo>
                <a:cubicBezTo>
                  <a:pt x="11093361" y="6464590"/>
                  <a:pt x="11094089" y="6464590"/>
                  <a:pt x="11094987" y="6464590"/>
                </a:cubicBezTo>
                <a:lnTo>
                  <a:pt x="11138039" y="6464590"/>
                </a:lnTo>
                <a:cubicBezTo>
                  <a:pt x="11138937" y="6464590"/>
                  <a:pt x="11139665" y="6464590"/>
                  <a:pt x="11139665" y="6464590"/>
                </a:cubicBezTo>
                <a:lnTo>
                  <a:pt x="11139665" y="6303305"/>
                </a:lnTo>
                <a:cubicBezTo>
                  <a:pt x="11139665" y="6303305"/>
                  <a:pt x="11138937" y="6303305"/>
                  <a:pt x="11138039" y="6303305"/>
                </a:cubicBezTo>
                <a:lnTo>
                  <a:pt x="11094987" y="6303305"/>
                </a:lnTo>
                <a:cubicBezTo>
                  <a:pt x="11094089" y="6303305"/>
                  <a:pt x="11093361" y="6303305"/>
                  <a:pt x="11093361" y="6303305"/>
                </a:cubicBezTo>
                <a:close/>
                <a:moveTo>
                  <a:pt x="11718955" y="6300159"/>
                </a:moveTo>
                <a:cubicBezTo>
                  <a:pt x="11676929" y="6300159"/>
                  <a:pt x="11643739" y="6337272"/>
                  <a:pt x="11643739" y="6383930"/>
                </a:cubicBezTo>
                <a:cubicBezTo>
                  <a:pt x="11643739" y="6430587"/>
                  <a:pt x="11676929" y="6468019"/>
                  <a:pt x="11718955" y="6468019"/>
                </a:cubicBezTo>
                <a:cubicBezTo>
                  <a:pt x="11739033" y="6468019"/>
                  <a:pt x="11758120" y="6459111"/>
                  <a:pt x="11766214" y="6446280"/>
                </a:cubicBezTo>
                <a:cubicBezTo>
                  <a:pt x="11766295" y="6446209"/>
                  <a:pt x="11766415" y="6446209"/>
                  <a:pt x="11766496" y="6446280"/>
                </a:cubicBezTo>
                <a:lnTo>
                  <a:pt x="11766496" y="6462964"/>
                </a:lnTo>
                <a:cubicBezTo>
                  <a:pt x="11766514" y="6463855"/>
                  <a:pt x="11767232" y="6464571"/>
                  <a:pt x="11768122" y="6464590"/>
                </a:cubicBezTo>
                <a:lnTo>
                  <a:pt x="11811245" y="6464590"/>
                </a:lnTo>
                <a:cubicBezTo>
                  <a:pt x="11812125" y="6464571"/>
                  <a:pt x="11812822" y="6463843"/>
                  <a:pt x="11812800" y="6462964"/>
                </a:cubicBezTo>
                <a:lnTo>
                  <a:pt x="11812800" y="6304931"/>
                </a:lnTo>
                <a:cubicBezTo>
                  <a:pt x="11812783" y="6304041"/>
                  <a:pt x="11812065" y="6303324"/>
                  <a:pt x="11811174" y="6303305"/>
                </a:cubicBezTo>
                <a:lnTo>
                  <a:pt x="11768122" y="6303305"/>
                </a:lnTo>
                <a:cubicBezTo>
                  <a:pt x="11767239" y="6303341"/>
                  <a:pt x="11766532" y="6304049"/>
                  <a:pt x="11766496" y="6304931"/>
                </a:cubicBezTo>
                <a:lnTo>
                  <a:pt x="11766496" y="6321897"/>
                </a:lnTo>
                <a:cubicBezTo>
                  <a:pt x="11766415" y="6321969"/>
                  <a:pt x="11766295" y="6321969"/>
                  <a:pt x="11766214" y="6321897"/>
                </a:cubicBezTo>
                <a:cubicBezTo>
                  <a:pt x="11758120" y="6309066"/>
                  <a:pt x="11738679" y="6300159"/>
                  <a:pt x="11718955" y="6300159"/>
                </a:cubicBezTo>
                <a:close/>
                <a:moveTo>
                  <a:pt x="11432368" y="6300018"/>
                </a:moveTo>
                <a:cubicBezTo>
                  <a:pt x="11387429" y="6301862"/>
                  <a:pt x="11351927" y="6338798"/>
                  <a:pt x="11351863" y="6383775"/>
                </a:cubicBezTo>
                <a:cubicBezTo>
                  <a:pt x="11351796" y="6430138"/>
                  <a:pt x="11389326" y="6467777"/>
                  <a:pt x="11435691" y="6467843"/>
                </a:cubicBezTo>
                <a:cubicBezTo>
                  <a:pt x="11468280" y="6467843"/>
                  <a:pt x="11494931" y="6455931"/>
                  <a:pt x="11507161" y="6435395"/>
                </a:cubicBezTo>
                <a:cubicBezTo>
                  <a:pt x="11507596" y="6434631"/>
                  <a:pt x="11507345" y="6433661"/>
                  <a:pt x="11506595" y="6433204"/>
                </a:cubicBezTo>
                <a:lnTo>
                  <a:pt x="11473193" y="6412844"/>
                </a:lnTo>
                <a:cubicBezTo>
                  <a:pt x="11472429" y="6412399"/>
                  <a:pt x="11471450" y="6412632"/>
                  <a:pt x="11470966" y="6413374"/>
                </a:cubicBezTo>
                <a:cubicBezTo>
                  <a:pt x="11464922" y="6422458"/>
                  <a:pt x="11450429" y="6428432"/>
                  <a:pt x="11436645" y="6428432"/>
                </a:cubicBezTo>
                <a:cubicBezTo>
                  <a:pt x="11414730" y="6428432"/>
                  <a:pt x="11399638" y="6417015"/>
                  <a:pt x="11395325" y="6395171"/>
                </a:cubicBezTo>
                <a:cubicBezTo>
                  <a:pt x="11395325" y="6395054"/>
                  <a:pt x="11395420" y="6394959"/>
                  <a:pt x="11395537" y="6394959"/>
                </a:cubicBezTo>
                <a:lnTo>
                  <a:pt x="11510518" y="6394959"/>
                </a:lnTo>
                <a:cubicBezTo>
                  <a:pt x="11510929" y="6394959"/>
                  <a:pt x="11511261" y="6394627"/>
                  <a:pt x="11511261" y="6394216"/>
                </a:cubicBezTo>
                <a:cubicBezTo>
                  <a:pt x="11512102" y="6388470"/>
                  <a:pt x="11512505" y="6382669"/>
                  <a:pt x="11512462" y="6376861"/>
                </a:cubicBezTo>
                <a:cubicBezTo>
                  <a:pt x="11512462" y="6375589"/>
                  <a:pt x="11512462" y="6374316"/>
                  <a:pt x="11512462" y="6373044"/>
                </a:cubicBezTo>
                <a:cubicBezTo>
                  <a:pt x="11510497" y="6330767"/>
                  <a:pt x="11474645" y="6298080"/>
                  <a:pt x="11432368" y="6300018"/>
                </a:cubicBezTo>
                <a:close/>
                <a:moveTo>
                  <a:pt x="11621824" y="6300017"/>
                </a:moveTo>
                <a:cubicBezTo>
                  <a:pt x="11606279" y="6300582"/>
                  <a:pt x="11591975" y="6308645"/>
                  <a:pt x="11583439" y="6321649"/>
                </a:cubicBezTo>
                <a:lnTo>
                  <a:pt x="11583085" y="6321649"/>
                </a:lnTo>
                <a:lnTo>
                  <a:pt x="11583085" y="6304966"/>
                </a:lnTo>
                <a:cubicBezTo>
                  <a:pt x="11583085" y="6304048"/>
                  <a:pt x="11582342" y="6303305"/>
                  <a:pt x="11581424" y="6303305"/>
                </a:cubicBezTo>
                <a:lnTo>
                  <a:pt x="11538513" y="6303305"/>
                </a:lnTo>
                <a:cubicBezTo>
                  <a:pt x="11537595" y="6303305"/>
                  <a:pt x="11536852" y="6304048"/>
                  <a:pt x="11536852" y="6304966"/>
                </a:cubicBezTo>
                <a:lnTo>
                  <a:pt x="11536852" y="6463176"/>
                </a:lnTo>
                <a:cubicBezTo>
                  <a:pt x="11536869" y="6464079"/>
                  <a:pt x="11537608" y="6464802"/>
                  <a:pt x="11538513" y="6464802"/>
                </a:cubicBezTo>
                <a:lnTo>
                  <a:pt x="11581601" y="6464802"/>
                </a:lnTo>
                <a:cubicBezTo>
                  <a:pt x="11582506" y="6464802"/>
                  <a:pt x="11583244" y="6464079"/>
                  <a:pt x="11583262" y="6463176"/>
                </a:cubicBezTo>
                <a:lnTo>
                  <a:pt x="11583262" y="6381879"/>
                </a:lnTo>
                <a:cubicBezTo>
                  <a:pt x="11583057" y="6365078"/>
                  <a:pt x="11593576" y="6350012"/>
                  <a:pt x="11609418" y="6344412"/>
                </a:cubicBezTo>
                <a:cubicBezTo>
                  <a:pt x="11612302" y="6343385"/>
                  <a:pt x="11615335" y="6342824"/>
                  <a:pt x="11618396" y="6342751"/>
                </a:cubicBezTo>
                <a:cubicBezTo>
                  <a:pt x="11625101" y="6342814"/>
                  <a:pt x="11631757" y="6343922"/>
                  <a:pt x="11638119" y="6346038"/>
                </a:cubicBezTo>
                <a:cubicBezTo>
                  <a:pt x="11638123" y="6346038"/>
                  <a:pt x="11638123" y="6346038"/>
                  <a:pt x="11638126" y="6346039"/>
                </a:cubicBezTo>
                <a:cubicBezTo>
                  <a:pt x="11638572" y="6346076"/>
                  <a:pt x="11638964" y="6345743"/>
                  <a:pt x="11639002" y="6345296"/>
                </a:cubicBezTo>
                <a:lnTo>
                  <a:pt x="11641513" y="6303588"/>
                </a:lnTo>
                <a:cubicBezTo>
                  <a:pt x="11641548" y="6303226"/>
                  <a:pt x="11641329" y="6302888"/>
                  <a:pt x="11640982" y="6302774"/>
                </a:cubicBezTo>
                <a:cubicBezTo>
                  <a:pt x="11634811" y="6300732"/>
                  <a:pt x="11628325" y="6299799"/>
                  <a:pt x="11621824" y="6300017"/>
                </a:cubicBezTo>
                <a:close/>
                <a:moveTo>
                  <a:pt x="11261220" y="6299911"/>
                </a:moveTo>
                <a:cubicBezTo>
                  <a:pt x="11243975" y="6299556"/>
                  <a:pt x="11227659" y="6307695"/>
                  <a:pt x="11217567" y="6321685"/>
                </a:cubicBezTo>
                <a:lnTo>
                  <a:pt x="11217214" y="6321685"/>
                </a:lnTo>
                <a:lnTo>
                  <a:pt x="11217214" y="6304931"/>
                </a:lnTo>
                <a:cubicBezTo>
                  <a:pt x="11217196" y="6304027"/>
                  <a:pt x="11216458" y="6303304"/>
                  <a:pt x="11215553" y="6303305"/>
                </a:cubicBezTo>
                <a:lnTo>
                  <a:pt x="11172536" y="6303305"/>
                </a:lnTo>
                <a:cubicBezTo>
                  <a:pt x="11171631" y="6303304"/>
                  <a:pt x="11170892" y="6304027"/>
                  <a:pt x="11170875" y="6304931"/>
                </a:cubicBezTo>
                <a:lnTo>
                  <a:pt x="11170875" y="6463000"/>
                </a:lnTo>
                <a:cubicBezTo>
                  <a:pt x="11170914" y="6463889"/>
                  <a:pt x="11171645" y="6464590"/>
                  <a:pt x="11172536" y="6464590"/>
                </a:cubicBezTo>
                <a:lnTo>
                  <a:pt x="11215518" y="6464590"/>
                </a:lnTo>
                <a:cubicBezTo>
                  <a:pt x="11216408" y="6464571"/>
                  <a:pt x="11217126" y="6463853"/>
                  <a:pt x="11217144" y="6462964"/>
                </a:cubicBezTo>
                <a:lnTo>
                  <a:pt x="11217144" y="6378663"/>
                </a:lnTo>
                <a:cubicBezTo>
                  <a:pt x="11216967" y="6361230"/>
                  <a:pt x="11230558" y="6346753"/>
                  <a:pt x="11247965" y="6345826"/>
                </a:cubicBezTo>
                <a:lnTo>
                  <a:pt x="11249414" y="6345826"/>
                </a:lnTo>
                <a:cubicBezTo>
                  <a:pt x="11268466" y="6345826"/>
                  <a:pt x="11280626" y="6358834"/>
                  <a:pt x="11280626" y="6381172"/>
                </a:cubicBezTo>
                <a:lnTo>
                  <a:pt x="11280626" y="6462964"/>
                </a:lnTo>
                <a:cubicBezTo>
                  <a:pt x="11280643" y="6463853"/>
                  <a:pt x="11281361" y="6464571"/>
                  <a:pt x="11282252" y="6464590"/>
                </a:cubicBezTo>
                <a:lnTo>
                  <a:pt x="11325303" y="6464590"/>
                </a:lnTo>
                <a:cubicBezTo>
                  <a:pt x="11326194" y="6464571"/>
                  <a:pt x="11326912" y="6463853"/>
                  <a:pt x="11326929" y="6462964"/>
                </a:cubicBezTo>
                <a:lnTo>
                  <a:pt x="11326929" y="6373290"/>
                </a:lnTo>
                <a:cubicBezTo>
                  <a:pt x="11326929" y="6327941"/>
                  <a:pt x="11301975" y="6300018"/>
                  <a:pt x="11261220" y="6299911"/>
                </a:cubicBezTo>
                <a:close/>
                <a:moveTo>
                  <a:pt x="10905584" y="6298480"/>
                </a:moveTo>
                <a:cubicBezTo>
                  <a:pt x="10853276" y="6298480"/>
                  <a:pt x="10810873" y="6340884"/>
                  <a:pt x="10810873" y="6393191"/>
                </a:cubicBezTo>
                <a:lnTo>
                  <a:pt x="10810873" y="6462964"/>
                </a:lnTo>
                <a:cubicBezTo>
                  <a:pt x="10810872" y="6463855"/>
                  <a:pt x="10811573" y="6464587"/>
                  <a:pt x="10812464" y="6464625"/>
                </a:cubicBezTo>
                <a:cubicBezTo>
                  <a:pt x="10812834" y="6464623"/>
                  <a:pt x="10813195" y="6464499"/>
                  <a:pt x="10813488" y="6464272"/>
                </a:cubicBezTo>
                <a:lnTo>
                  <a:pt x="10856823" y="6432072"/>
                </a:lnTo>
                <a:cubicBezTo>
                  <a:pt x="10857248" y="6431771"/>
                  <a:pt x="10857498" y="6431283"/>
                  <a:pt x="10857495" y="6430764"/>
                </a:cubicBezTo>
                <a:lnTo>
                  <a:pt x="10857495" y="6393191"/>
                </a:lnTo>
                <a:cubicBezTo>
                  <a:pt x="10858216" y="6366613"/>
                  <a:pt x="10880345" y="6345650"/>
                  <a:pt x="10906924" y="6346371"/>
                </a:cubicBezTo>
                <a:cubicBezTo>
                  <a:pt x="10932489" y="6347064"/>
                  <a:pt x="10953051" y="6367625"/>
                  <a:pt x="10953743" y="6393191"/>
                </a:cubicBezTo>
                <a:lnTo>
                  <a:pt x="10953743" y="6462964"/>
                </a:lnTo>
                <a:cubicBezTo>
                  <a:pt x="10953743" y="6463882"/>
                  <a:pt x="10954487" y="6464625"/>
                  <a:pt x="10955405" y="6464625"/>
                </a:cubicBezTo>
                <a:lnTo>
                  <a:pt x="10998668" y="6464625"/>
                </a:lnTo>
                <a:cubicBezTo>
                  <a:pt x="10999558" y="6464607"/>
                  <a:pt x="11000276" y="6463889"/>
                  <a:pt x="11000294" y="6462999"/>
                </a:cubicBezTo>
                <a:lnTo>
                  <a:pt x="11000294" y="6393191"/>
                </a:lnTo>
                <a:cubicBezTo>
                  <a:pt x="11000294" y="6340884"/>
                  <a:pt x="10957891" y="6298480"/>
                  <a:pt x="10905584" y="6298480"/>
                </a:cubicBezTo>
                <a:close/>
                <a:moveTo>
                  <a:pt x="11115983" y="6225119"/>
                </a:moveTo>
                <a:cubicBezTo>
                  <a:pt x="11100369" y="6225316"/>
                  <a:pt x="11087870" y="6238131"/>
                  <a:pt x="11088064" y="6253745"/>
                </a:cubicBezTo>
                <a:cubicBezTo>
                  <a:pt x="11088257" y="6269361"/>
                  <a:pt x="11101074" y="6281863"/>
                  <a:pt x="11116690" y="6281669"/>
                </a:cubicBezTo>
                <a:cubicBezTo>
                  <a:pt x="11132305" y="6281474"/>
                  <a:pt x="11144807" y="6268658"/>
                  <a:pt x="11144613" y="6253042"/>
                </a:cubicBezTo>
                <a:cubicBezTo>
                  <a:pt x="11144420" y="6237564"/>
                  <a:pt x="11131816" y="6225118"/>
                  <a:pt x="11116336" y="6225119"/>
                </a:cubicBezTo>
                <a:close/>
                <a:moveTo>
                  <a:pt x="10905601" y="6174256"/>
                </a:moveTo>
                <a:cubicBezTo>
                  <a:pt x="10921346" y="6174295"/>
                  <a:pt x="10934090" y="6187070"/>
                  <a:pt x="10934090" y="6202816"/>
                </a:cubicBezTo>
                <a:cubicBezTo>
                  <a:pt x="10934071" y="6218570"/>
                  <a:pt x="10921284" y="6231325"/>
                  <a:pt x="10905531" y="6231305"/>
                </a:cubicBezTo>
                <a:cubicBezTo>
                  <a:pt x="10889777" y="6231286"/>
                  <a:pt x="10877022" y="6218499"/>
                  <a:pt x="10877041" y="6202745"/>
                </a:cubicBezTo>
                <a:cubicBezTo>
                  <a:pt x="10877061" y="6186992"/>
                  <a:pt x="10889847" y="6174237"/>
                  <a:pt x="10905601" y="6174256"/>
                </a:cubicBezTo>
                <a:close/>
                <a:moveTo>
                  <a:pt x="10905318" y="6127705"/>
                </a:moveTo>
                <a:cubicBezTo>
                  <a:pt x="10863855" y="6127784"/>
                  <a:pt x="10830306" y="6161459"/>
                  <a:pt x="10830384" y="6202922"/>
                </a:cubicBezTo>
                <a:cubicBezTo>
                  <a:pt x="10830462" y="6244385"/>
                  <a:pt x="10864138" y="6277934"/>
                  <a:pt x="10905601" y="6277856"/>
                </a:cubicBezTo>
                <a:cubicBezTo>
                  <a:pt x="10947001" y="6277759"/>
                  <a:pt x="10980516" y="6244180"/>
                  <a:pt x="10980535" y="6202780"/>
                </a:cubicBezTo>
                <a:cubicBezTo>
                  <a:pt x="10980535" y="6202734"/>
                  <a:pt x="10980535" y="6202686"/>
                  <a:pt x="10980535" y="6202639"/>
                </a:cubicBezTo>
                <a:cubicBezTo>
                  <a:pt x="10980457" y="6161177"/>
                  <a:pt x="10946781" y="6127628"/>
                  <a:pt x="10905318" y="6127705"/>
                </a:cubicBezTo>
                <a:close/>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lvl1pPr marL="0" indent="0">
              <a:buNone/>
              <a:defRPr/>
            </a:lvl1pPr>
          </a:lstStyle>
          <a:p>
            <a:pPr algn="l"/>
            <a:r>
              <a:rPr lang="sv-SE" sz="1800">
                <a:solidFill>
                  <a:srgbClr val="242424"/>
                </a:solidFill>
                <a:effectLst/>
                <a:latin typeface="-apple-system"/>
              </a:rPr>
              <a:t>För att infoga bild, markera rutan och högerklicka. Välj ”Infoga” i huvudmenyn och välj sedan ”Bilder” </a:t>
            </a:r>
            <a:endParaRPr lang="en-US"/>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Platshållare för text 1">
            <a:extLst>
              <a:ext uri="{FF2B5EF4-FFF2-40B4-BE49-F238E27FC236}">
                <a16:creationId xmlns:a16="http://schemas.microsoft.com/office/drawing/2014/main" id="{B6D04490-426B-D6D4-4F66-2FB486DB66FB}"/>
              </a:ext>
            </a:extLst>
          </p:cNvPr>
          <p:cNvSpPr>
            <a:spLocks noGrp="1"/>
          </p:cNvSpPr>
          <p:nvPr>
            <p:ph type="body" sz="quarter" idx="13" hasCustomPrompt="1"/>
          </p:nvPr>
        </p:nvSpPr>
        <p:spPr>
          <a:xfrm>
            <a:off x="914400" y="1033463"/>
            <a:ext cx="10364029" cy="4782594"/>
          </a:xfrm>
          <a:custGeom>
            <a:avLst/>
            <a:gdLst>
              <a:gd name="connsiteX0" fmla="*/ 0 w 10364029"/>
              <a:gd name="connsiteY0" fmla="*/ 0 h 4782594"/>
              <a:gd name="connsiteX1" fmla="*/ 10364029 w 10364029"/>
              <a:gd name="connsiteY1" fmla="*/ 0 h 4782594"/>
              <a:gd name="connsiteX2" fmla="*/ 10364029 w 10364029"/>
              <a:gd name="connsiteY2" fmla="*/ 4782594 h 4782594"/>
              <a:gd name="connsiteX3" fmla="*/ 0 w 10364029"/>
              <a:gd name="connsiteY3" fmla="*/ 4782594 h 4782594"/>
            </a:gdLst>
            <a:ahLst/>
            <a:cxnLst>
              <a:cxn ang="0">
                <a:pos x="connsiteX0" y="connsiteY0"/>
              </a:cxn>
              <a:cxn ang="0">
                <a:pos x="connsiteX1" y="connsiteY1"/>
              </a:cxn>
              <a:cxn ang="0">
                <a:pos x="connsiteX2" y="connsiteY2"/>
              </a:cxn>
              <a:cxn ang="0">
                <a:pos x="connsiteX3" y="connsiteY3"/>
              </a:cxn>
            </a:cxnLst>
            <a:rect l="l" t="t" r="r" b="b"/>
            <a:pathLst>
              <a:path w="10364029" h="4782594">
                <a:moveTo>
                  <a:pt x="0" y="0"/>
                </a:moveTo>
                <a:lnTo>
                  <a:pt x="10364029" y="0"/>
                </a:lnTo>
                <a:lnTo>
                  <a:pt x="10364029" y="4782594"/>
                </a:lnTo>
                <a:lnTo>
                  <a:pt x="0" y="4782594"/>
                </a:lnTo>
                <a:close/>
              </a:path>
            </a:pathLst>
          </a:custGeom>
          <a:solidFill>
            <a:schemeClr val="bg1">
              <a:alpha val="78000"/>
            </a:schemeClr>
          </a:solidFill>
        </p:spPr>
        <p:txBody>
          <a:bodyPr wrap="square" lIns="1224000" tIns="828000" rIns="1224000" bIns="828000">
            <a:noAutofit/>
          </a:bodyPr>
          <a:lstStyle>
            <a:lvl1pPr marL="0" indent="0">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a:t>Citat</a:t>
            </a:r>
          </a:p>
        </p:txBody>
      </p:sp>
    </p:spTree>
    <p:extLst>
      <p:ext uri="{BB962C8B-B14F-4D97-AF65-F5344CB8AC3E}">
        <p14:creationId xmlns:p14="http://schemas.microsoft.com/office/powerpoint/2010/main" val="1544274795"/>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345497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Only" preserve="1">
  <p:cSld name="Endast rubrik - utan log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0094239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4210320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Underrubrik 2">
            <a:extLst>
              <a:ext uri="{FF2B5EF4-FFF2-40B4-BE49-F238E27FC236}">
                <a16:creationId xmlns:a16="http://schemas.microsoft.com/office/drawing/2014/main" id="{E1AC1665-A9B2-594E-C1DE-388E574C9C01}"/>
              </a:ext>
            </a:extLst>
          </p:cNvPr>
          <p:cNvSpPr>
            <a:spLocks noGrp="1"/>
          </p:cNvSpPr>
          <p:nvPr>
            <p:ph type="subTitle" idx="1"/>
          </p:nvPr>
        </p:nvSpPr>
        <p:spPr>
          <a:xfrm>
            <a:off x="914400" y="3724274"/>
            <a:ext cx="3922776"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15" name="Frihandsfigur: Form 14">
            <a:extLst>
              <a:ext uri="{FF2B5EF4-FFF2-40B4-BE49-F238E27FC236}">
                <a16:creationId xmlns:a16="http://schemas.microsoft.com/office/drawing/2014/main" id="{4FC343B9-814A-4AEA-A126-847B7570D6D9}"/>
              </a:ext>
            </a:extLst>
          </p:cNvPr>
          <p:cNvSpPr/>
          <p:nvPr userDrawn="1"/>
        </p:nvSpPr>
        <p:spPr>
          <a:xfrm rot="10800000">
            <a:off x="7174993" y="-3414"/>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hlinkClick r:id="rId4"/>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a:off x="3179999" y="5462117"/>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12" name="textruta 11">
            <a:extLst>
              <a:ext uri="{FF2B5EF4-FFF2-40B4-BE49-F238E27FC236}">
                <a16:creationId xmlns:a16="http://schemas.microsoft.com/office/drawing/2014/main" id="{0C51B7CB-1E55-B82F-5FFF-31486E388113}"/>
              </a:ext>
            </a:extLst>
          </p:cNvPr>
          <p:cNvSpPr txBox="1"/>
          <p:nvPr userDrawn="1"/>
        </p:nvSpPr>
        <p:spPr>
          <a:xfrm>
            <a:off x="891540" y="2898329"/>
            <a:ext cx="7343775" cy="492443"/>
          </a:xfrm>
          <a:prstGeom prst="rect">
            <a:avLst/>
          </a:prstGeom>
          <a:noFill/>
        </p:spPr>
        <p:txBody>
          <a:bodyPr wrap="square" lIns="0" tIns="0" rIns="0" bIns="0" anchor="b">
            <a:spAutoFit/>
          </a:bodyPr>
          <a:lstStyle/>
          <a:p>
            <a:r>
              <a:rPr lang="sv-SE" sz="3200">
                <a:solidFill>
                  <a:schemeClr val="accent2"/>
                </a:solidFill>
                <a:latin typeface="+mj-lt"/>
              </a:rPr>
              <a:t>Tack!</a:t>
            </a:r>
          </a:p>
        </p:txBody>
      </p:sp>
    </p:spTree>
    <p:extLst>
      <p:ext uri="{BB962C8B-B14F-4D97-AF65-F5344CB8AC3E}">
        <p14:creationId xmlns:p14="http://schemas.microsoft.com/office/powerpoint/2010/main" val="393835930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F3EDE2"/>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hasCustomPrompt="1"/>
          </p:nvPr>
        </p:nvSpPr>
        <p:spPr>
          <a:xfrm>
            <a:off x="922867" y="1861457"/>
            <a:ext cx="7811558" cy="3603172"/>
          </a:xfrm>
        </p:spPr>
        <p:txBody>
          <a:bodyPr/>
          <a:lstStyle>
            <a:lvl1pPr marL="450850" indent="-450850">
              <a:buClr>
                <a:schemeClr val="accent1"/>
              </a:buClr>
              <a:buFont typeface="+mj-lt"/>
              <a:buAutoNum type="arabicPeriod"/>
              <a:defRPr sz="1600"/>
            </a:lvl1pPr>
            <a:lvl2pPr marL="717550" indent="-266700">
              <a:buClr>
                <a:schemeClr val="accent1"/>
              </a:buClr>
              <a:buFont typeface="+mj-lt"/>
              <a:buAutoNum type="arabicPeriod"/>
              <a:tabLst/>
              <a:defRPr sz="1400"/>
            </a:lvl2pPr>
            <a:lvl3pPr marL="984250" indent="-266700">
              <a:buClr>
                <a:schemeClr val="accent1"/>
              </a:buClr>
              <a:buFont typeface="+mj-lt"/>
              <a:buAutoNum type="arabicPeriod"/>
              <a:defRPr sz="1200"/>
            </a:lvl3pPr>
            <a:lvl4pPr marL="771525" indent="-228600">
              <a:buClr>
                <a:schemeClr val="accent1"/>
              </a:buClr>
              <a:buFont typeface="+mj-lt"/>
              <a:buAutoNum type="arabicPeriod"/>
              <a:defRPr sz="1100"/>
            </a:lvl4pPr>
            <a:lvl5pPr marL="942975" indent="-228600">
              <a:buClr>
                <a:schemeClr val="accent1"/>
              </a:buClr>
              <a:buFont typeface="+mj-lt"/>
              <a:buAutoNum type="arabicPeriod"/>
              <a:defRPr sz="1100"/>
            </a:lvl5pPr>
          </a:lstStyle>
          <a:p>
            <a:pPr lvl="0"/>
            <a:r>
              <a:rPr lang="sv-SE"/>
              <a:t>Skriv in din agenda punkt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grpSp>
        <p:nvGrpSpPr>
          <p:cNvPr id="23" name="Grupp 22">
            <a:extLst>
              <a:ext uri="{FF2B5EF4-FFF2-40B4-BE49-F238E27FC236}">
                <a16:creationId xmlns:a16="http://schemas.microsoft.com/office/drawing/2014/main" id="{67CADC3A-102D-F42B-DE50-CBEE97F0128C}"/>
              </a:ext>
            </a:extLst>
          </p:cNvPr>
          <p:cNvGrpSpPr/>
          <p:nvPr userDrawn="1"/>
        </p:nvGrpSpPr>
        <p:grpSpPr>
          <a:xfrm>
            <a:off x="906288" y="568734"/>
            <a:ext cx="638901" cy="672742"/>
            <a:chOff x="906288" y="568734"/>
            <a:chExt cx="638901" cy="672742"/>
          </a:xfrm>
        </p:grpSpPr>
        <p:sp>
          <p:nvSpPr>
            <p:cNvPr id="9" name="Frihandsfigur: Form 8">
              <a:extLst>
                <a:ext uri="{FF2B5EF4-FFF2-40B4-BE49-F238E27FC236}">
                  <a16:creationId xmlns:a16="http://schemas.microsoft.com/office/drawing/2014/main" id="{99F230C7-1C2F-D648-3239-60CC8293D502}"/>
                </a:ext>
              </a:extLst>
            </p:cNvPr>
            <p:cNvSpPr/>
            <p:nvPr/>
          </p:nvSpPr>
          <p:spPr>
            <a:xfrm>
              <a:off x="906288" y="568734"/>
              <a:ext cx="485452" cy="672742"/>
            </a:xfrm>
            <a:custGeom>
              <a:avLst/>
              <a:gdLst>
                <a:gd name="connsiteX0" fmla="*/ 358500 w 485452"/>
                <a:gd name="connsiteY0" fmla="*/ 672632 h 672742"/>
                <a:gd name="connsiteX1" fmla="*/ 27686 w 485452"/>
                <a:gd name="connsiteY1" fmla="*/ 672632 h 672742"/>
                <a:gd name="connsiteX2" fmla="*/ -71 w 485452"/>
                <a:gd name="connsiteY2" fmla="*/ 644891 h 672742"/>
                <a:gd name="connsiteX3" fmla="*/ -71 w 485452"/>
                <a:gd name="connsiteY3" fmla="*/ 27647 h 672742"/>
                <a:gd name="connsiteX4" fmla="*/ 27686 w 485452"/>
                <a:gd name="connsiteY4" fmla="*/ -111 h 672742"/>
                <a:gd name="connsiteX5" fmla="*/ 457693 w 485452"/>
                <a:gd name="connsiteY5" fmla="*/ -111 h 672742"/>
                <a:gd name="connsiteX6" fmla="*/ 485381 w 485452"/>
                <a:gd name="connsiteY6" fmla="*/ 27647 h 672742"/>
                <a:gd name="connsiteX7" fmla="*/ 485381 w 485452"/>
                <a:gd name="connsiteY7" fmla="*/ 545750 h 67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452" h="672742">
                  <a:moveTo>
                    <a:pt x="358500" y="672632"/>
                  </a:moveTo>
                  <a:lnTo>
                    <a:pt x="27686" y="672632"/>
                  </a:lnTo>
                  <a:cubicBezTo>
                    <a:pt x="12363" y="672632"/>
                    <a:pt x="-62" y="660214"/>
                    <a:pt x="-71" y="644891"/>
                  </a:cubicBezTo>
                  <a:lnTo>
                    <a:pt x="-71" y="27647"/>
                  </a:lnTo>
                  <a:cubicBezTo>
                    <a:pt x="-71" y="12317"/>
                    <a:pt x="12356" y="-111"/>
                    <a:pt x="27686" y="-111"/>
                  </a:cubicBezTo>
                  <a:lnTo>
                    <a:pt x="457693" y="-111"/>
                  </a:lnTo>
                  <a:cubicBezTo>
                    <a:pt x="472996" y="-73"/>
                    <a:pt x="485381" y="12343"/>
                    <a:pt x="485381" y="27647"/>
                  </a:cubicBezTo>
                  <a:lnTo>
                    <a:pt x="485381" y="545750"/>
                  </a:lnTo>
                  <a:close/>
                </a:path>
              </a:pathLst>
            </a:custGeom>
            <a:solidFill>
              <a:srgbClr val="A33662"/>
            </a:solidFill>
            <a:ln w="172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9325DE81-03D6-2AC7-2CB0-EF5C9E4C4B72}"/>
                </a:ext>
              </a:extLst>
            </p:cNvPr>
            <p:cNvSpPr/>
            <p:nvPr/>
          </p:nvSpPr>
          <p:spPr>
            <a:xfrm>
              <a:off x="1264859" y="1114595"/>
              <a:ext cx="126880" cy="126881"/>
            </a:xfrm>
            <a:custGeom>
              <a:avLst/>
              <a:gdLst>
                <a:gd name="connsiteX0" fmla="*/ -71 w 126880"/>
                <a:gd name="connsiteY0" fmla="*/ 126770 h 126881"/>
                <a:gd name="connsiteX1" fmla="*/ -71 w 126880"/>
                <a:gd name="connsiteY1" fmla="*/ 22943 h 126881"/>
                <a:gd name="connsiteX2" fmla="*/ 22965 w 126880"/>
                <a:gd name="connsiteY2" fmla="*/ -111 h 126881"/>
                <a:gd name="connsiteX3" fmla="*/ 126810 w 126880"/>
                <a:gd name="connsiteY3" fmla="*/ -111 h 126881"/>
              </a:gdLst>
              <a:ahLst/>
              <a:cxnLst>
                <a:cxn ang="0">
                  <a:pos x="connsiteX0" y="connsiteY0"/>
                </a:cxn>
                <a:cxn ang="0">
                  <a:pos x="connsiteX1" y="connsiteY1"/>
                </a:cxn>
                <a:cxn ang="0">
                  <a:pos x="connsiteX2" y="connsiteY2"/>
                </a:cxn>
                <a:cxn ang="0">
                  <a:pos x="connsiteX3" y="connsiteY3"/>
                </a:cxn>
              </a:cxnLst>
              <a:rect l="l" t="t" r="r" b="b"/>
              <a:pathLst>
                <a:path w="126880" h="126881">
                  <a:moveTo>
                    <a:pt x="-71" y="126770"/>
                  </a:moveTo>
                  <a:lnTo>
                    <a:pt x="-71" y="22943"/>
                  </a:lnTo>
                  <a:cubicBezTo>
                    <a:pt x="-71" y="10217"/>
                    <a:pt x="10239" y="-101"/>
                    <a:pt x="22965" y="-111"/>
                  </a:cubicBezTo>
                  <a:lnTo>
                    <a:pt x="126810" y="-111"/>
                  </a:lnTo>
                  <a:close/>
                </a:path>
              </a:pathLst>
            </a:custGeom>
            <a:solidFill>
              <a:srgbClr val="7E2A4C"/>
            </a:solidFill>
            <a:ln w="172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202BCE56-703F-15E3-8C44-52179ECCF2B4}"/>
                </a:ext>
              </a:extLst>
            </p:cNvPr>
            <p:cNvSpPr/>
            <p:nvPr/>
          </p:nvSpPr>
          <p:spPr>
            <a:xfrm>
              <a:off x="1466845" y="682934"/>
              <a:ext cx="68437" cy="56324"/>
            </a:xfrm>
            <a:custGeom>
              <a:avLst/>
              <a:gdLst>
                <a:gd name="connsiteX0" fmla="*/ 22295 w 68437"/>
                <a:gd name="connsiteY0" fmla="*/ 0 h 56324"/>
                <a:gd name="connsiteX1" fmla="*/ 46142 w 68437"/>
                <a:gd name="connsiteY1" fmla="*/ 0 h 56324"/>
                <a:gd name="connsiteX2" fmla="*/ 68437 w 68437"/>
                <a:gd name="connsiteY2" fmla="*/ 22296 h 56324"/>
                <a:gd name="connsiteX3" fmla="*/ 68437 w 68437"/>
                <a:gd name="connsiteY3" fmla="*/ 56325 h 56324"/>
                <a:gd name="connsiteX4" fmla="*/ 68437 w 68437"/>
                <a:gd name="connsiteY4" fmla="*/ 56325 h 56324"/>
                <a:gd name="connsiteX5" fmla="*/ 0 w 68437"/>
                <a:gd name="connsiteY5" fmla="*/ 56325 h 56324"/>
                <a:gd name="connsiteX6" fmla="*/ 0 w 68437"/>
                <a:gd name="connsiteY6" fmla="*/ 56325 h 56324"/>
                <a:gd name="connsiteX7" fmla="*/ 0 w 68437"/>
                <a:gd name="connsiteY7" fmla="*/ 22296 h 56324"/>
                <a:gd name="connsiteX8" fmla="*/ 22295 w 68437"/>
                <a:gd name="connsiteY8" fmla="*/ 0 h 5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37" h="56324">
                  <a:moveTo>
                    <a:pt x="22295" y="0"/>
                  </a:moveTo>
                  <a:lnTo>
                    <a:pt x="46142" y="0"/>
                  </a:lnTo>
                  <a:cubicBezTo>
                    <a:pt x="58456" y="0"/>
                    <a:pt x="68437" y="9982"/>
                    <a:pt x="68437" y="22296"/>
                  </a:cubicBezTo>
                  <a:lnTo>
                    <a:pt x="68437" y="56325"/>
                  </a:lnTo>
                  <a:lnTo>
                    <a:pt x="68437" y="56325"/>
                  </a:lnTo>
                  <a:lnTo>
                    <a:pt x="0" y="56325"/>
                  </a:lnTo>
                  <a:lnTo>
                    <a:pt x="0" y="56325"/>
                  </a:lnTo>
                  <a:lnTo>
                    <a:pt x="0" y="22296"/>
                  </a:lnTo>
                  <a:cubicBezTo>
                    <a:pt x="0" y="9982"/>
                    <a:pt x="9981" y="0"/>
                    <a:pt x="22295" y="0"/>
                  </a:cubicBezTo>
                  <a:close/>
                </a:path>
              </a:pathLst>
            </a:custGeom>
            <a:solidFill>
              <a:srgbClr val="40775E"/>
            </a:solidFill>
            <a:ln w="172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E894DEA-C5F6-3BB2-8874-07B4844F670C}"/>
                </a:ext>
              </a:extLst>
            </p:cNvPr>
            <p:cNvSpPr/>
            <p:nvPr/>
          </p:nvSpPr>
          <p:spPr>
            <a:xfrm>
              <a:off x="1457007" y="720306"/>
              <a:ext cx="88113" cy="317202"/>
            </a:xfrm>
            <a:custGeom>
              <a:avLst/>
              <a:gdLst>
                <a:gd name="connsiteX0" fmla="*/ 15404 w 88113"/>
                <a:gd name="connsiteY0" fmla="*/ 0 h 317202"/>
                <a:gd name="connsiteX1" fmla="*/ 72727 w 88113"/>
                <a:gd name="connsiteY1" fmla="*/ 0 h 317202"/>
                <a:gd name="connsiteX2" fmla="*/ 88114 w 88113"/>
                <a:gd name="connsiteY2" fmla="*/ 15386 h 317202"/>
                <a:gd name="connsiteX3" fmla="*/ 88114 w 88113"/>
                <a:gd name="connsiteY3" fmla="*/ 317203 h 317202"/>
                <a:gd name="connsiteX4" fmla="*/ 88114 w 88113"/>
                <a:gd name="connsiteY4" fmla="*/ 317203 h 317202"/>
                <a:gd name="connsiteX5" fmla="*/ 0 w 88113"/>
                <a:gd name="connsiteY5" fmla="*/ 317203 h 317202"/>
                <a:gd name="connsiteX6" fmla="*/ 0 w 88113"/>
                <a:gd name="connsiteY6" fmla="*/ 317203 h 317202"/>
                <a:gd name="connsiteX7" fmla="*/ 0 w 88113"/>
                <a:gd name="connsiteY7" fmla="*/ 15352 h 317202"/>
                <a:gd name="connsiteX8" fmla="*/ 15404 w 88113"/>
                <a:gd name="connsiteY8" fmla="*/ 0 h 31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113" h="317202">
                  <a:moveTo>
                    <a:pt x="15404" y="0"/>
                  </a:moveTo>
                  <a:lnTo>
                    <a:pt x="72727" y="0"/>
                  </a:lnTo>
                  <a:cubicBezTo>
                    <a:pt x="81225" y="0"/>
                    <a:pt x="88114" y="6889"/>
                    <a:pt x="88114" y="15386"/>
                  </a:cubicBezTo>
                  <a:lnTo>
                    <a:pt x="88114" y="317203"/>
                  </a:lnTo>
                  <a:lnTo>
                    <a:pt x="88114" y="317203"/>
                  </a:lnTo>
                  <a:lnTo>
                    <a:pt x="0" y="317203"/>
                  </a:lnTo>
                  <a:lnTo>
                    <a:pt x="0" y="317203"/>
                  </a:lnTo>
                  <a:lnTo>
                    <a:pt x="0" y="15352"/>
                  </a:lnTo>
                  <a:cubicBezTo>
                    <a:pt x="19" y="6861"/>
                    <a:pt x="6913" y="-9"/>
                    <a:pt x="15404" y="0"/>
                  </a:cubicBezTo>
                  <a:close/>
                </a:path>
              </a:pathLst>
            </a:custGeom>
            <a:solidFill>
              <a:srgbClr val="A33662"/>
            </a:solidFill>
            <a:ln w="172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77AAB56-5055-FDBF-7060-918DED0F7485}"/>
                </a:ext>
              </a:extLst>
            </p:cNvPr>
            <p:cNvSpPr/>
            <p:nvPr/>
          </p:nvSpPr>
          <p:spPr>
            <a:xfrm>
              <a:off x="1457093" y="1037578"/>
              <a:ext cx="88096" cy="80232"/>
            </a:xfrm>
            <a:custGeom>
              <a:avLst/>
              <a:gdLst>
                <a:gd name="connsiteX0" fmla="*/ 38196 w 88096"/>
                <a:gd name="connsiteY0" fmla="*/ 76493 h 80232"/>
                <a:gd name="connsiteX1" fmla="*/ -71 w 88096"/>
                <a:gd name="connsiteY1" fmla="*/ -111 h 80232"/>
                <a:gd name="connsiteX2" fmla="*/ 88025 w 88096"/>
                <a:gd name="connsiteY2" fmla="*/ -111 h 80232"/>
                <a:gd name="connsiteX3" fmla="*/ 49689 w 88096"/>
                <a:gd name="connsiteY3" fmla="*/ 76562 h 80232"/>
                <a:gd name="connsiteX4" fmla="*/ 41125 w 88096"/>
                <a:gd name="connsiteY4" fmla="*/ 79457 h 80232"/>
                <a:gd name="connsiteX5" fmla="*/ 38196 w 88096"/>
                <a:gd name="connsiteY5" fmla="*/ 76493 h 8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096" h="80232">
                  <a:moveTo>
                    <a:pt x="38196" y="76493"/>
                  </a:moveTo>
                  <a:lnTo>
                    <a:pt x="-71" y="-111"/>
                  </a:lnTo>
                  <a:lnTo>
                    <a:pt x="88025" y="-111"/>
                  </a:lnTo>
                  <a:lnTo>
                    <a:pt x="49689" y="76562"/>
                  </a:lnTo>
                  <a:cubicBezTo>
                    <a:pt x="48122" y="79726"/>
                    <a:pt x="44289" y="81023"/>
                    <a:pt x="41125" y="79457"/>
                  </a:cubicBezTo>
                  <a:cubicBezTo>
                    <a:pt x="39845" y="78825"/>
                    <a:pt x="38815" y="77780"/>
                    <a:pt x="38196" y="76493"/>
                  </a:cubicBezTo>
                  <a:close/>
                </a:path>
              </a:pathLst>
            </a:custGeom>
            <a:solidFill>
              <a:srgbClr val="7E2A4C"/>
            </a:solidFill>
            <a:ln w="172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ECB5ED8B-19E6-DB50-7123-78BCFFA8E702}"/>
                </a:ext>
              </a:extLst>
            </p:cNvPr>
            <p:cNvSpPr/>
            <p:nvPr/>
          </p:nvSpPr>
          <p:spPr>
            <a:xfrm>
              <a:off x="967006" y="666652"/>
              <a:ext cx="111236" cy="111236"/>
            </a:xfrm>
            <a:custGeom>
              <a:avLst/>
              <a:gdLst>
                <a:gd name="connsiteX0" fmla="*/ 111236 w 111236"/>
                <a:gd name="connsiteY0" fmla="*/ 55618 h 111236"/>
                <a:gd name="connsiteX1" fmla="*/ 55618 w 111236"/>
                <a:gd name="connsiteY1" fmla="*/ 111236 h 111236"/>
                <a:gd name="connsiteX2" fmla="*/ 0 w 111236"/>
                <a:gd name="connsiteY2" fmla="*/ 55618 h 111236"/>
                <a:gd name="connsiteX3" fmla="*/ 55618 w 111236"/>
                <a:gd name="connsiteY3" fmla="*/ 0 h 111236"/>
                <a:gd name="connsiteX4" fmla="*/ 111236 w 111236"/>
                <a:gd name="connsiteY4" fmla="*/ 55618 h 111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36" h="111236">
                  <a:moveTo>
                    <a:pt x="111236" y="55618"/>
                  </a:moveTo>
                  <a:cubicBezTo>
                    <a:pt x="111236" y="86335"/>
                    <a:pt x="86335" y="111236"/>
                    <a:pt x="55618" y="111236"/>
                  </a:cubicBezTo>
                  <a:cubicBezTo>
                    <a:pt x="24901" y="111236"/>
                    <a:pt x="0" y="86335"/>
                    <a:pt x="0" y="55618"/>
                  </a:cubicBezTo>
                  <a:cubicBezTo>
                    <a:pt x="0" y="24901"/>
                    <a:pt x="24901" y="0"/>
                    <a:pt x="55618" y="0"/>
                  </a:cubicBezTo>
                  <a:cubicBezTo>
                    <a:pt x="86335" y="0"/>
                    <a:pt x="111236" y="24901"/>
                    <a:pt x="111236" y="55618"/>
                  </a:cubicBezTo>
                  <a:close/>
                </a:path>
              </a:pathLst>
            </a:custGeom>
            <a:solidFill>
              <a:srgbClr val="FFFFFF"/>
            </a:solidFill>
            <a:ln w="172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E58A472-EB59-8C56-68E7-8184D800E3F4}"/>
                </a:ext>
              </a:extLst>
            </p:cNvPr>
            <p:cNvSpPr/>
            <p:nvPr/>
          </p:nvSpPr>
          <p:spPr>
            <a:xfrm>
              <a:off x="990676" y="693582"/>
              <a:ext cx="65537" cy="56686"/>
            </a:xfrm>
            <a:custGeom>
              <a:avLst/>
              <a:gdLst>
                <a:gd name="connsiteX0" fmla="*/ 26759 w 65537"/>
                <a:gd name="connsiteY0" fmla="*/ 56576 h 56686"/>
                <a:gd name="connsiteX1" fmla="*/ 20763 w 65537"/>
                <a:gd name="connsiteY1" fmla="*/ 53888 h 56686"/>
                <a:gd name="connsiteX2" fmla="*/ 1983 w 65537"/>
                <a:gd name="connsiteY2" fmla="*/ 32971 h 56686"/>
                <a:gd name="connsiteX3" fmla="*/ 2629 w 65537"/>
                <a:gd name="connsiteY3" fmla="*/ 21556 h 56686"/>
                <a:gd name="connsiteX4" fmla="*/ 14044 w 65537"/>
                <a:gd name="connsiteY4" fmla="*/ 22202 h 56686"/>
                <a:gd name="connsiteX5" fmla="*/ 26277 w 65537"/>
                <a:gd name="connsiteY5" fmla="*/ 35831 h 56686"/>
                <a:gd name="connsiteX6" fmla="*/ 50967 w 65537"/>
                <a:gd name="connsiteY6" fmla="*/ 3094 h 56686"/>
                <a:gd name="connsiteX7" fmla="*/ 62262 w 65537"/>
                <a:gd name="connsiteY7" fmla="*/ 1518 h 56686"/>
                <a:gd name="connsiteX8" fmla="*/ 63838 w 65537"/>
                <a:gd name="connsiteY8" fmla="*/ 12812 h 56686"/>
                <a:gd name="connsiteX9" fmla="*/ 33255 w 65537"/>
                <a:gd name="connsiteY9" fmla="*/ 53354 h 56686"/>
                <a:gd name="connsiteX10" fmla="*/ 27156 w 65537"/>
                <a:gd name="connsiteY10" fmla="*/ 56541 h 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7" h="56686">
                  <a:moveTo>
                    <a:pt x="26759" y="56576"/>
                  </a:moveTo>
                  <a:cubicBezTo>
                    <a:pt x="24470" y="56569"/>
                    <a:pt x="22292" y="55592"/>
                    <a:pt x="20763" y="53888"/>
                  </a:cubicBezTo>
                  <a:lnTo>
                    <a:pt x="1983" y="32971"/>
                  </a:lnTo>
                  <a:cubicBezTo>
                    <a:pt x="-991" y="29640"/>
                    <a:pt x="-702" y="24530"/>
                    <a:pt x="2629" y="21556"/>
                  </a:cubicBezTo>
                  <a:cubicBezTo>
                    <a:pt x="5959" y="18582"/>
                    <a:pt x="11070" y="18872"/>
                    <a:pt x="14044" y="22202"/>
                  </a:cubicBezTo>
                  <a:lnTo>
                    <a:pt x="26277" y="35831"/>
                  </a:lnTo>
                  <a:lnTo>
                    <a:pt x="50967" y="3094"/>
                  </a:lnTo>
                  <a:cubicBezTo>
                    <a:pt x="53650" y="-460"/>
                    <a:pt x="58707" y="-1165"/>
                    <a:pt x="62262" y="1518"/>
                  </a:cubicBezTo>
                  <a:cubicBezTo>
                    <a:pt x="65816" y="4200"/>
                    <a:pt x="66521" y="9257"/>
                    <a:pt x="63838" y="12812"/>
                  </a:cubicBezTo>
                  <a:lnTo>
                    <a:pt x="33255" y="53354"/>
                  </a:lnTo>
                  <a:cubicBezTo>
                    <a:pt x="31799" y="55272"/>
                    <a:pt x="29563" y="56441"/>
                    <a:pt x="27156" y="56541"/>
                  </a:cubicBezTo>
                  <a:close/>
                </a:path>
              </a:pathLst>
            </a:custGeom>
            <a:solidFill>
              <a:srgbClr val="40775E"/>
            </a:solidFill>
            <a:ln w="172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8284E8E4-F707-6D61-EECD-8793D20DF1FC}"/>
                </a:ext>
              </a:extLst>
            </p:cNvPr>
            <p:cNvSpPr/>
            <p:nvPr/>
          </p:nvSpPr>
          <p:spPr>
            <a:xfrm>
              <a:off x="1113546" y="703937"/>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EEC82E18-7025-FE69-9ADC-D8B532CB5CBE}"/>
                </a:ext>
              </a:extLst>
            </p:cNvPr>
            <p:cNvSpPr/>
            <p:nvPr/>
          </p:nvSpPr>
          <p:spPr>
            <a:xfrm>
              <a:off x="966989" y="817035"/>
              <a:ext cx="111270" cy="111322"/>
            </a:xfrm>
            <a:custGeom>
              <a:avLst/>
              <a:gdLst>
                <a:gd name="connsiteX0" fmla="*/ 55564 w 111270"/>
                <a:gd name="connsiteY0" fmla="*/ 15827 h 111322"/>
                <a:gd name="connsiteX1" fmla="*/ 95331 w 111270"/>
                <a:gd name="connsiteY1" fmla="*/ 55559 h 111322"/>
                <a:gd name="connsiteX2" fmla="*/ 55599 w 111270"/>
                <a:gd name="connsiteY2" fmla="*/ 95326 h 111322"/>
                <a:gd name="connsiteX3" fmla="*/ 15832 w 111270"/>
                <a:gd name="connsiteY3" fmla="*/ 55593 h 111322"/>
                <a:gd name="connsiteX4" fmla="*/ 15832 w 111270"/>
                <a:gd name="connsiteY4" fmla="*/ 55559 h 111322"/>
                <a:gd name="connsiteX5" fmla="*/ 55564 w 111270"/>
                <a:gd name="connsiteY5" fmla="*/ 15827 h 111322"/>
                <a:gd name="connsiteX6" fmla="*/ 55564 w 111270"/>
                <a:gd name="connsiteY6" fmla="*/ -59 h 111322"/>
                <a:gd name="connsiteX7" fmla="*/ -71 w 111270"/>
                <a:gd name="connsiteY7" fmla="*/ 55576 h 111322"/>
                <a:gd name="connsiteX8" fmla="*/ 55564 w 111270"/>
                <a:gd name="connsiteY8" fmla="*/ 111212 h 111322"/>
                <a:gd name="connsiteX9" fmla="*/ 111199 w 111270"/>
                <a:gd name="connsiteY9" fmla="*/ 55576 h 111322"/>
                <a:gd name="connsiteX10" fmla="*/ 111199 w 111270"/>
                <a:gd name="connsiteY10" fmla="*/ 55559 h 111322"/>
                <a:gd name="connsiteX11" fmla="*/ 55633 w 111270"/>
                <a:gd name="connsiteY11" fmla="*/ -111 h 111322"/>
                <a:gd name="connsiteX12" fmla="*/ 55564 w 111270"/>
                <a:gd name="connsiteY12" fmla="*/ -111 h 11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70" h="111322">
                  <a:moveTo>
                    <a:pt x="55564" y="15827"/>
                  </a:moveTo>
                  <a:cubicBezTo>
                    <a:pt x="77517" y="15816"/>
                    <a:pt x="95320" y="33606"/>
                    <a:pt x="95331" y="55559"/>
                  </a:cubicBezTo>
                  <a:cubicBezTo>
                    <a:pt x="95341" y="77512"/>
                    <a:pt x="77551" y="95315"/>
                    <a:pt x="55599" y="95326"/>
                  </a:cubicBezTo>
                  <a:cubicBezTo>
                    <a:pt x="33646" y="95336"/>
                    <a:pt x="15842" y="77546"/>
                    <a:pt x="15832" y="55593"/>
                  </a:cubicBezTo>
                  <a:cubicBezTo>
                    <a:pt x="15832" y="55581"/>
                    <a:pt x="15832" y="55571"/>
                    <a:pt x="15832" y="55559"/>
                  </a:cubicBezTo>
                  <a:cubicBezTo>
                    <a:pt x="15870" y="33631"/>
                    <a:pt x="33636" y="15865"/>
                    <a:pt x="55564" y="15827"/>
                  </a:cubicBezTo>
                  <a:moveTo>
                    <a:pt x="55564" y="-59"/>
                  </a:moveTo>
                  <a:cubicBezTo>
                    <a:pt x="24838" y="-59"/>
                    <a:pt x="-71" y="24850"/>
                    <a:pt x="-71" y="55576"/>
                  </a:cubicBezTo>
                  <a:cubicBezTo>
                    <a:pt x="-71" y="86302"/>
                    <a:pt x="24838" y="111212"/>
                    <a:pt x="55564" y="111212"/>
                  </a:cubicBezTo>
                  <a:cubicBezTo>
                    <a:pt x="86290" y="111212"/>
                    <a:pt x="111199" y="86302"/>
                    <a:pt x="111199" y="55576"/>
                  </a:cubicBezTo>
                  <a:cubicBezTo>
                    <a:pt x="111199" y="55571"/>
                    <a:pt x="111199" y="55564"/>
                    <a:pt x="111199" y="55559"/>
                  </a:cubicBezTo>
                  <a:cubicBezTo>
                    <a:pt x="111229" y="24842"/>
                    <a:pt x="86350" y="-82"/>
                    <a:pt x="55633" y="-111"/>
                  </a:cubicBezTo>
                  <a:cubicBezTo>
                    <a:pt x="55611" y="-111"/>
                    <a:pt x="55586" y="-111"/>
                    <a:pt x="55564" y="-111"/>
                  </a:cubicBezTo>
                  <a:close/>
                </a:path>
              </a:pathLst>
            </a:custGeom>
            <a:solidFill>
              <a:srgbClr val="FFFFFF"/>
            </a:solidFill>
            <a:ln w="172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5B449820-864D-1BCD-95E7-65BFC5219B09}"/>
                </a:ext>
              </a:extLst>
            </p:cNvPr>
            <p:cNvSpPr/>
            <p:nvPr/>
          </p:nvSpPr>
          <p:spPr>
            <a:xfrm>
              <a:off x="1113546" y="854389"/>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E66544BC-3F83-2483-3213-543BA7958793}"/>
                </a:ext>
              </a:extLst>
            </p:cNvPr>
            <p:cNvSpPr/>
            <p:nvPr/>
          </p:nvSpPr>
          <p:spPr>
            <a:xfrm>
              <a:off x="967023" y="967538"/>
              <a:ext cx="111236" cy="111236"/>
            </a:xfrm>
            <a:custGeom>
              <a:avLst/>
              <a:gdLst>
                <a:gd name="connsiteX0" fmla="*/ 55530 w 111236"/>
                <a:gd name="connsiteY0" fmla="*/ 15758 h 111236"/>
                <a:gd name="connsiteX1" fmla="*/ 95296 w 111236"/>
                <a:gd name="connsiteY1" fmla="*/ 55490 h 111236"/>
                <a:gd name="connsiteX2" fmla="*/ 55564 w 111236"/>
                <a:gd name="connsiteY2" fmla="*/ 95257 h 111236"/>
                <a:gd name="connsiteX3" fmla="*/ 15797 w 111236"/>
                <a:gd name="connsiteY3" fmla="*/ 55525 h 111236"/>
                <a:gd name="connsiteX4" fmla="*/ 15797 w 111236"/>
                <a:gd name="connsiteY4" fmla="*/ 55507 h 111236"/>
                <a:gd name="connsiteX5" fmla="*/ 55530 w 111236"/>
                <a:gd name="connsiteY5" fmla="*/ 15758 h 111236"/>
                <a:gd name="connsiteX6" fmla="*/ 55530 w 111236"/>
                <a:gd name="connsiteY6" fmla="*/ -111 h 111236"/>
                <a:gd name="connsiteX7" fmla="*/ -71 w 111236"/>
                <a:gd name="connsiteY7" fmla="*/ 55525 h 111236"/>
                <a:gd name="connsiteX8" fmla="*/ 55564 w 111236"/>
                <a:gd name="connsiteY8" fmla="*/ 111126 h 111236"/>
                <a:gd name="connsiteX9" fmla="*/ 111165 w 111236"/>
                <a:gd name="connsiteY9" fmla="*/ 55507 h 111236"/>
                <a:gd name="connsiteX10" fmla="*/ 55547 w 111236"/>
                <a:gd name="connsiteY10" fmla="*/ -111 h 111236"/>
                <a:gd name="connsiteX11" fmla="*/ 55530 w 111236"/>
                <a:gd name="connsiteY11" fmla="*/ -111 h 1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236" h="111236">
                  <a:moveTo>
                    <a:pt x="55530" y="15758"/>
                  </a:moveTo>
                  <a:cubicBezTo>
                    <a:pt x="77482" y="15748"/>
                    <a:pt x="95286" y="33537"/>
                    <a:pt x="95296" y="55490"/>
                  </a:cubicBezTo>
                  <a:cubicBezTo>
                    <a:pt x="95307" y="77443"/>
                    <a:pt x="77517" y="95246"/>
                    <a:pt x="55564" y="95257"/>
                  </a:cubicBezTo>
                  <a:cubicBezTo>
                    <a:pt x="33611" y="95267"/>
                    <a:pt x="15808" y="77477"/>
                    <a:pt x="15797" y="55525"/>
                  </a:cubicBezTo>
                  <a:cubicBezTo>
                    <a:pt x="15797" y="55519"/>
                    <a:pt x="15797" y="55512"/>
                    <a:pt x="15797" y="55507"/>
                  </a:cubicBezTo>
                  <a:cubicBezTo>
                    <a:pt x="15827" y="33574"/>
                    <a:pt x="33596" y="15796"/>
                    <a:pt x="55530" y="15758"/>
                  </a:cubicBezTo>
                  <a:moveTo>
                    <a:pt x="55530" y="-111"/>
                  </a:moveTo>
                  <a:cubicBezTo>
                    <a:pt x="24812" y="-101"/>
                    <a:pt x="-82" y="24807"/>
                    <a:pt x="-71" y="55525"/>
                  </a:cubicBezTo>
                  <a:cubicBezTo>
                    <a:pt x="-61" y="86242"/>
                    <a:pt x="24847" y="111136"/>
                    <a:pt x="55564" y="111126"/>
                  </a:cubicBezTo>
                  <a:cubicBezTo>
                    <a:pt x="86275" y="111115"/>
                    <a:pt x="111165" y="86218"/>
                    <a:pt x="111165" y="55507"/>
                  </a:cubicBezTo>
                  <a:cubicBezTo>
                    <a:pt x="111165" y="24790"/>
                    <a:pt x="86264" y="-111"/>
                    <a:pt x="55547" y="-111"/>
                  </a:cubicBezTo>
                  <a:cubicBezTo>
                    <a:pt x="55542" y="-111"/>
                    <a:pt x="55535" y="-111"/>
                    <a:pt x="55530" y="-111"/>
                  </a:cubicBezTo>
                  <a:close/>
                </a:path>
              </a:pathLst>
            </a:custGeom>
            <a:solidFill>
              <a:srgbClr val="FFFFFF"/>
            </a:solidFill>
            <a:ln w="172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DAB58ABC-DFE6-6C3C-7CB6-78BBD19B1C36}"/>
                </a:ext>
              </a:extLst>
            </p:cNvPr>
            <p:cNvSpPr/>
            <p:nvPr/>
          </p:nvSpPr>
          <p:spPr>
            <a:xfrm>
              <a:off x="1113546" y="1004824"/>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grpSp>
      <p:cxnSp>
        <p:nvCxnSpPr>
          <p:cNvPr id="12" name="Rak koppling 11">
            <a:extLst>
              <a:ext uri="{FF2B5EF4-FFF2-40B4-BE49-F238E27FC236}">
                <a16:creationId xmlns:a16="http://schemas.microsoft.com/office/drawing/2014/main" id="{4551B91C-AFD7-ED4A-5DB8-685855E2A039}"/>
              </a:ext>
            </a:extLst>
          </p:cNvPr>
          <p:cNvCxnSpPr/>
          <p:nvPr userDrawn="1"/>
        </p:nvCxnSpPr>
        <p:spPr>
          <a:xfrm>
            <a:off x="914400" y="1492250"/>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EB0B2C1-6D31-C556-C79C-F31B1FE4EA74}"/>
              </a:ext>
            </a:extLst>
          </p:cNvPr>
          <p:cNvCxnSpPr/>
          <p:nvPr userDrawn="1"/>
        </p:nvCxnSpPr>
        <p:spPr>
          <a:xfrm>
            <a:off x="914400" y="5775925"/>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Rubrik 7">
            <a:extLst>
              <a:ext uri="{FF2B5EF4-FFF2-40B4-BE49-F238E27FC236}">
                <a16:creationId xmlns:a16="http://schemas.microsoft.com/office/drawing/2014/main" id="{D978BBC8-CCD8-B6F1-FB52-B7483C95660F}"/>
              </a:ext>
            </a:extLst>
          </p:cNvPr>
          <p:cNvSpPr>
            <a:spLocks noGrp="1"/>
          </p:cNvSpPr>
          <p:nvPr>
            <p:ph type="title"/>
          </p:nvPr>
        </p:nvSpPr>
        <p:spPr>
          <a:xfrm>
            <a:off x="1750310" y="696720"/>
            <a:ext cx="9518824"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39857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Läng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14400" y="695325"/>
            <a:ext cx="6830484" cy="2025650"/>
          </a:xfrm>
        </p:spPr>
        <p:txBody>
          <a:bodyPr anchor="t"/>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2895600"/>
            <a:ext cx="7230534" cy="2881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06588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törre rubrik och text">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6" y="669925"/>
            <a:ext cx="7548034" cy="2362200"/>
          </a:xfrm>
        </p:spPr>
        <p:txBody>
          <a:bodyPr anchor="t"/>
          <a:lstStyle>
            <a:lvl1pPr>
              <a:defRPr sz="4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6" y="3187700"/>
            <a:ext cx="7548033" cy="25892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9850347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p:nvPr>
        </p:nvSpPr>
        <p:spPr>
          <a:xfrm>
            <a:off x="904875" y="2548890"/>
            <a:ext cx="5181600" cy="1874520"/>
          </a:xfrm>
        </p:spPr>
        <p:txBody>
          <a:bodyPr anchor="t"/>
          <a:lstStyle>
            <a:lvl1pPr>
              <a:defRPr sz="4000" b="0"/>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2" name="Frihandsfigur: Form 11">
            <a:extLst>
              <a:ext uri="{FF2B5EF4-FFF2-40B4-BE49-F238E27FC236}">
                <a16:creationId xmlns:a16="http://schemas.microsoft.com/office/drawing/2014/main" id="{3D118E29-DBB4-C07D-6D91-E9F8DA51E76C}"/>
              </a:ext>
            </a:extLst>
          </p:cNvPr>
          <p:cNvSpPr/>
          <p:nvPr userDrawn="1"/>
        </p:nvSpPr>
        <p:spPr>
          <a:xfrm rot="10800000">
            <a:off x="2023427" y="0"/>
            <a:ext cx="2840673" cy="1393354"/>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8" name="Frihandsfigur: Form 7">
            <a:extLst>
              <a:ext uri="{FF2B5EF4-FFF2-40B4-BE49-F238E27FC236}">
                <a16:creationId xmlns:a16="http://schemas.microsoft.com/office/drawing/2014/main" id="{4CD4350E-15CC-E8CC-C64C-B9E1B1C0C1DE}"/>
              </a:ext>
            </a:extLst>
          </p:cNvPr>
          <p:cNvSpPr/>
          <p:nvPr userDrawn="1"/>
        </p:nvSpPr>
        <p:spPr>
          <a:xfrm>
            <a:off x="4570942" y="4838226"/>
            <a:ext cx="4114800" cy="2018315"/>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Tree>
    <p:extLst>
      <p:ext uri="{BB962C8B-B14F-4D97-AF65-F5344CB8AC3E}">
        <p14:creationId xmlns:p14="http://schemas.microsoft.com/office/powerpoint/2010/main" val="36018584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vå spal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86500"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Rubrik 7">
            <a:extLst>
              <a:ext uri="{FF2B5EF4-FFF2-40B4-BE49-F238E27FC236}">
                <a16:creationId xmlns:a16="http://schemas.microsoft.com/office/drawing/2014/main" id="{73F5215B-4A82-1770-7BA5-B9383E093E88}"/>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8" y="1824038"/>
            <a:ext cx="4440766"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2023-03-21</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bild 9">
            <a:extLst>
              <a:ext uri="{FF2B5EF4-FFF2-40B4-BE49-F238E27FC236}">
                <a16:creationId xmlns:a16="http://schemas.microsoft.com/office/drawing/2014/main" id="{F31822E3-DC1B-5321-85F7-42B8BFF6C39F}"/>
              </a:ext>
            </a:extLst>
          </p:cNvPr>
          <p:cNvSpPr>
            <a:spLocks noGrp="1"/>
          </p:cNvSpPr>
          <p:nvPr>
            <p:ph type="pic" sz="quarter" idx="13"/>
          </p:nvPr>
        </p:nvSpPr>
        <p:spPr>
          <a:xfrm>
            <a:off x="6096000" y="698500"/>
            <a:ext cx="5173133" cy="5078413"/>
          </a:xfrm>
          <a:custGeom>
            <a:avLst/>
            <a:gdLst>
              <a:gd name="connsiteX0" fmla="*/ 0 w 4982633"/>
              <a:gd name="connsiteY0" fmla="*/ 0 h 4281488"/>
              <a:gd name="connsiteX1" fmla="*/ 4982633 w 4982633"/>
              <a:gd name="connsiteY1" fmla="*/ 0 h 4281488"/>
              <a:gd name="connsiteX2" fmla="*/ 4982633 w 4982633"/>
              <a:gd name="connsiteY2" fmla="*/ 4281488 h 4281488"/>
              <a:gd name="connsiteX3" fmla="*/ 0 w 4982633"/>
              <a:gd name="connsiteY3" fmla="*/ 4281488 h 4281488"/>
            </a:gdLst>
            <a:ahLst/>
            <a:cxnLst>
              <a:cxn ang="0">
                <a:pos x="connsiteX0" y="connsiteY0"/>
              </a:cxn>
              <a:cxn ang="0">
                <a:pos x="connsiteX1" y="connsiteY1"/>
              </a:cxn>
              <a:cxn ang="0">
                <a:pos x="connsiteX2" y="connsiteY2"/>
              </a:cxn>
              <a:cxn ang="0">
                <a:pos x="connsiteX3" y="connsiteY3"/>
              </a:cxn>
            </a:cxnLst>
            <a:rect l="l" t="t" r="r" b="b"/>
            <a:pathLst>
              <a:path w="4982633" h="4281488">
                <a:moveTo>
                  <a:pt x="0" y="0"/>
                </a:moveTo>
                <a:lnTo>
                  <a:pt x="4982633" y="0"/>
                </a:lnTo>
                <a:lnTo>
                  <a:pt x="4982633" y="4281488"/>
                </a:lnTo>
                <a:lnTo>
                  <a:pt x="0" y="4281488"/>
                </a:lnTo>
                <a:close/>
              </a:path>
            </a:pathLst>
          </a:custGeom>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EBD98C10-8802-208D-27D1-C1C6A5620388}"/>
              </a:ext>
            </a:extLst>
          </p:cNvPr>
          <p:cNvSpPr>
            <a:spLocks noGrp="1"/>
          </p:cNvSpPr>
          <p:nvPr>
            <p:ph type="title"/>
          </p:nvPr>
        </p:nvSpPr>
        <p:spPr>
          <a:xfrm>
            <a:off x="922867" y="696720"/>
            <a:ext cx="4874429"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96544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2867" y="669288"/>
            <a:ext cx="10346267" cy="812286"/>
          </a:xfrm>
          <a:prstGeom prst="rect">
            <a:avLst/>
          </a:prstGeom>
        </p:spPr>
        <p:txBody>
          <a:bodyPr vert="horz" lIns="0" tIns="0" rIns="0" bIns="0" rtlCol="0" anchor="t">
            <a:noAutofit/>
          </a:bodyPr>
          <a:lstStyle/>
          <a:p>
            <a:r>
              <a:rPr lang="sv-SE"/>
              <a:t>Klicka här för att ändra mall för rubrikformat</a:t>
            </a:r>
            <a:br>
              <a:rPr lang="sv-SE"/>
            </a:br>
            <a:endParaRPr lang="sv-SE"/>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2866" y="1824037"/>
            <a:ext cx="10355563" cy="395287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356350"/>
            <a:ext cx="2743200" cy="365125"/>
          </a:xfrm>
          <a:prstGeom prst="rect">
            <a:avLst/>
          </a:prstGeom>
        </p:spPr>
        <p:txBody>
          <a:bodyPr vert="horz" lIns="0" tIns="0" rIns="0" bIns="0" rtlCol="0" anchor="b">
            <a:noAutofit/>
          </a:bodyPr>
          <a:lstStyle>
            <a:lvl1pPr algn="l">
              <a:defRPr sz="1200">
                <a:solidFill>
                  <a:schemeClr val="tx1">
                    <a:tint val="75000"/>
                  </a:schemeClr>
                </a:solidFill>
              </a:defRPr>
            </a:lvl1p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356350"/>
            <a:ext cx="4114800" cy="365125"/>
          </a:xfrm>
          <a:prstGeom prst="rect">
            <a:avLst/>
          </a:prstGeom>
        </p:spPr>
        <p:txBody>
          <a:bodyPr vert="horz" lIns="0" tIns="0" rIns="0" bIns="0" rtlCol="0" anchor="b">
            <a:noAutofit/>
          </a:bodyP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356350"/>
            <a:ext cx="2743200" cy="365125"/>
          </a:xfrm>
          <a:prstGeom prst="rect">
            <a:avLst/>
          </a:prstGeom>
        </p:spPr>
        <p:txBody>
          <a:bodyPr vert="horz" lIns="0" tIns="0" rIns="0" bIns="0" rtlCol="0" anchor="b">
            <a:noAutofit/>
          </a:bodyPr>
          <a:lstStyle>
            <a:lvl1pPr algn="r">
              <a:defRPr sz="1200">
                <a:solidFill>
                  <a:schemeClr val="tx1">
                    <a:tint val="75000"/>
                  </a:schemeClr>
                </a:solidFill>
              </a:defRPr>
            </a:lvl1pPr>
          </a:lstStyle>
          <a:p>
            <a:fld id="{AE086683-F536-42AB-ABBC-F4803DFE8DBC}" type="slidenum">
              <a:rPr lang="sv-SE" smtClean="0"/>
              <a:t>‹#›</a:t>
            </a:fld>
            <a:endParaRPr lang="sv-SE"/>
          </a:p>
        </p:txBody>
      </p:sp>
      <p:grpSp>
        <p:nvGrpSpPr>
          <p:cNvPr id="9" name="Grupp 8">
            <a:extLst>
              <a:ext uri="{FF2B5EF4-FFF2-40B4-BE49-F238E27FC236}">
                <a16:creationId xmlns:a16="http://schemas.microsoft.com/office/drawing/2014/main" id="{4EA2E787-9118-698D-533B-21D4DD3A1EBE}"/>
              </a:ext>
            </a:extLst>
          </p:cNvPr>
          <p:cNvGrpSpPr/>
          <p:nvPr userDrawn="1"/>
        </p:nvGrpSpPr>
        <p:grpSpPr>
          <a:xfrm>
            <a:off x="10810874" y="6127706"/>
            <a:ext cx="1001927" cy="340313"/>
            <a:chOff x="10651250" y="6073488"/>
            <a:chExt cx="1161552" cy="394531"/>
          </a:xfrm>
          <a:solidFill>
            <a:schemeClr val="accent1"/>
          </a:solidFill>
        </p:grpSpPr>
        <p:sp>
          <p:nvSpPr>
            <p:cNvPr id="14" name="Frihandsfigur: Form 13">
              <a:extLst>
                <a:ext uri="{FF2B5EF4-FFF2-40B4-BE49-F238E27FC236}">
                  <a16:creationId xmlns:a16="http://schemas.microsoft.com/office/drawing/2014/main" id="{68F97807-7BE3-2002-A4EC-FCA04DD81A3E}"/>
                </a:ext>
              </a:extLst>
            </p:cNvPr>
            <p:cNvSpPr/>
            <p:nvPr/>
          </p:nvSpPr>
          <p:spPr>
            <a:xfrm>
              <a:off x="10972599" y="6186422"/>
              <a:ext cx="65564" cy="65561"/>
            </a:xfrm>
            <a:custGeom>
              <a:avLst/>
              <a:gdLst>
                <a:gd name="connsiteX0" fmla="*/ 65562 w 65564"/>
                <a:gd name="connsiteY0" fmla="*/ 32372 h 65561"/>
                <a:gd name="connsiteX1" fmla="*/ 33190 w 65564"/>
                <a:gd name="connsiteY1" fmla="*/ 65559 h 65561"/>
                <a:gd name="connsiteX2" fmla="*/ 3 w 65564"/>
                <a:gd name="connsiteY2" fmla="*/ 33187 h 65561"/>
                <a:gd name="connsiteX3" fmla="*/ 32370 w 65564"/>
                <a:gd name="connsiteY3" fmla="*/ 0 h 65561"/>
                <a:gd name="connsiteX4" fmla="*/ 32780 w 65564"/>
                <a:gd name="connsiteY4" fmla="*/ 0 h 65561"/>
                <a:gd name="connsiteX5" fmla="*/ 65562 w 65564"/>
                <a:gd name="connsiteY5" fmla="*/ 32372 h 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564" h="65561">
                  <a:moveTo>
                    <a:pt x="65562" y="32372"/>
                  </a:moveTo>
                  <a:cubicBezTo>
                    <a:pt x="65787" y="50476"/>
                    <a:pt x="51293" y="65334"/>
                    <a:pt x="33190" y="65559"/>
                  </a:cubicBezTo>
                  <a:cubicBezTo>
                    <a:pt x="15086" y="65784"/>
                    <a:pt x="227" y="51290"/>
                    <a:pt x="3" y="33187"/>
                  </a:cubicBezTo>
                  <a:cubicBezTo>
                    <a:pt x="-222" y="15085"/>
                    <a:pt x="14269" y="228"/>
                    <a:pt x="32370" y="0"/>
                  </a:cubicBezTo>
                  <a:lnTo>
                    <a:pt x="32780" y="0"/>
                  </a:lnTo>
                  <a:cubicBezTo>
                    <a:pt x="50726" y="-1"/>
                    <a:pt x="65338" y="14427"/>
                    <a:pt x="65562" y="32372"/>
                  </a:cubicBezTo>
                  <a:close/>
                </a:path>
              </a:pathLst>
            </a:custGeom>
            <a:grpFill/>
            <a:ln w="4073"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92302D15-105B-2B9E-13CA-63DC45EB94E2}"/>
                </a:ext>
              </a:extLst>
            </p:cNvPr>
            <p:cNvSpPr/>
            <p:nvPr/>
          </p:nvSpPr>
          <p:spPr>
            <a:xfrm>
              <a:off x="10978743" y="6277064"/>
              <a:ext cx="53680" cy="186980"/>
            </a:xfrm>
            <a:custGeom>
              <a:avLst/>
              <a:gdLst>
                <a:gd name="connsiteX0" fmla="*/ 51796 w 53680"/>
                <a:gd name="connsiteY0" fmla="*/ 0 h 186980"/>
                <a:gd name="connsiteX1" fmla="*/ 53681 w 53680"/>
                <a:gd name="connsiteY1" fmla="*/ 0 h 186980"/>
                <a:gd name="connsiteX2" fmla="*/ 53681 w 53680"/>
                <a:gd name="connsiteY2" fmla="*/ 186981 h 186980"/>
                <a:gd name="connsiteX3" fmla="*/ 51796 w 53680"/>
                <a:gd name="connsiteY3" fmla="*/ 186981 h 186980"/>
                <a:gd name="connsiteX4" fmla="*/ 1885 w 53680"/>
                <a:gd name="connsiteY4" fmla="*/ 186981 h 186980"/>
                <a:gd name="connsiteX5" fmla="*/ 0 w 53680"/>
                <a:gd name="connsiteY5" fmla="*/ 186981 h 186980"/>
                <a:gd name="connsiteX6" fmla="*/ 0 w 53680"/>
                <a:gd name="connsiteY6" fmla="*/ 0 h 186980"/>
                <a:gd name="connsiteX7" fmla="*/ 1885 w 53680"/>
                <a:gd name="connsiteY7" fmla="*/ 0 h 18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80" h="186980">
                  <a:moveTo>
                    <a:pt x="51796" y="0"/>
                  </a:moveTo>
                  <a:cubicBezTo>
                    <a:pt x="52837" y="0"/>
                    <a:pt x="53681" y="0"/>
                    <a:pt x="53681" y="0"/>
                  </a:cubicBezTo>
                  <a:lnTo>
                    <a:pt x="53681" y="186981"/>
                  </a:lnTo>
                  <a:cubicBezTo>
                    <a:pt x="53681" y="186981"/>
                    <a:pt x="52837" y="186981"/>
                    <a:pt x="51796" y="186981"/>
                  </a:cubicBezTo>
                  <a:lnTo>
                    <a:pt x="1885" y="186981"/>
                  </a:lnTo>
                  <a:cubicBezTo>
                    <a:pt x="844" y="186981"/>
                    <a:pt x="0" y="186981"/>
                    <a:pt x="0" y="186981"/>
                  </a:cubicBezTo>
                  <a:lnTo>
                    <a:pt x="0" y="0"/>
                  </a:lnTo>
                  <a:cubicBezTo>
                    <a:pt x="0" y="0"/>
                    <a:pt x="844" y="0"/>
                    <a:pt x="1885" y="0"/>
                  </a:cubicBezTo>
                  <a:close/>
                </a:path>
              </a:pathLst>
            </a:custGeom>
            <a:grpFill/>
            <a:ln w="4073"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288BFEF5-0AD8-A6E0-D84D-4847149A4776}"/>
                </a:ext>
              </a:extLst>
            </p:cNvPr>
            <p:cNvSpPr/>
            <p:nvPr/>
          </p:nvSpPr>
          <p:spPr>
            <a:xfrm>
              <a:off x="11068607" y="6273117"/>
              <a:ext cx="180916" cy="190927"/>
            </a:xfrm>
            <a:custGeom>
              <a:avLst/>
              <a:gdLst>
                <a:gd name="connsiteX0" fmla="*/ 180916 w 180916"/>
                <a:gd name="connsiteY0" fmla="*/ 85082 h 190927"/>
                <a:gd name="connsiteX1" fmla="*/ 180916 w 180916"/>
                <a:gd name="connsiteY1" fmla="*/ 189043 h 190927"/>
                <a:gd name="connsiteX2" fmla="*/ 179031 w 180916"/>
                <a:gd name="connsiteY2" fmla="*/ 190928 h 190927"/>
                <a:gd name="connsiteX3" fmla="*/ 129121 w 180916"/>
                <a:gd name="connsiteY3" fmla="*/ 190928 h 190927"/>
                <a:gd name="connsiteX4" fmla="*/ 127236 w 180916"/>
                <a:gd name="connsiteY4" fmla="*/ 189043 h 190927"/>
                <a:gd name="connsiteX5" fmla="*/ 127236 w 180916"/>
                <a:gd name="connsiteY5" fmla="*/ 189043 h 190927"/>
                <a:gd name="connsiteX6" fmla="*/ 127236 w 180916"/>
                <a:gd name="connsiteY6" fmla="*/ 94220 h 190927"/>
                <a:gd name="connsiteX7" fmla="*/ 91052 w 180916"/>
                <a:gd name="connsiteY7" fmla="*/ 53243 h 190927"/>
                <a:gd name="connsiteX8" fmla="*/ 89372 w 180916"/>
                <a:gd name="connsiteY8" fmla="*/ 53243 h 190927"/>
                <a:gd name="connsiteX9" fmla="*/ 53640 w 180916"/>
                <a:gd name="connsiteY9" fmla="*/ 91311 h 190927"/>
                <a:gd name="connsiteX10" fmla="*/ 53640 w 180916"/>
                <a:gd name="connsiteY10" fmla="*/ 189043 h 190927"/>
                <a:gd name="connsiteX11" fmla="*/ 51755 w 180916"/>
                <a:gd name="connsiteY11" fmla="*/ 190928 h 190927"/>
                <a:gd name="connsiteX12" fmla="*/ 1926 w 180916"/>
                <a:gd name="connsiteY12" fmla="*/ 190928 h 190927"/>
                <a:gd name="connsiteX13" fmla="*/ 0 w 180916"/>
                <a:gd name="connsiteY13" fmla="*/ 189084 h 190927"/>
                <a:gd name="connsiteX14" fmla="*/ 0 w 180916"/>
                <a:gd name="connsiteY14" fmla="*/ 189084 h 190927"/>
                <a:gd name="connsiteX15" fmla="*/ 0 w 180916"/>
                <a:gd name="connsiteY15" fmla="*/ 5832 h 190927"/>
                <a:gd name="connsiteX16" fmla="*/ 1926 w 180916"/>
                <a:gd name="connsiteY16" fmla="*/ 3947 h 190927"/>
                <a:gd name="connsiteX17" fmla="*/ 51796 w 180916"/>
                <a:gd name="connsiteY17" fmla="*/ 3947 h 190927"/>
                <a:gd name="connsiteX18" fmla="*/ 53722 w 180916"/>
                <a:gd name="connsiteY18" fmla="*/ 5832 h 190927"/>
                <a:gd name="connsiteX19" fmla="*/ 53722 w 180916"/>
                <a:gd name="connsiteY19" fmla="*/ 25255 h 190927"/>
                <a:gd name="connsiteX20" fmla="*/ 54131 w 180916"/>
                <a:gd name="connsiteY20" fmla="*/ 25255 h 190927"/>
                <a:gd name="connsiteX21" fmla="*/ 104739 w 180916"/>
                <a:gd name="connsiteY21" fmla="*/ 13 h 190927"/>
                <a:gd name="connsiteX22" fmla="*/ 180916 w 180916"/>
                <a:gd name="connsiteY22" fmla="*/ 85082 h 1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0916" h="190927">
                  <a:moveTo>
                    <a:pt x="180916" y="85082"/>
                  </a:moveTo>
                  <a:lnTo>
                    <a:pt x="180916" y="189043"/>
                  </a:lnTo>
                  <a:cubicBezTo>
                    <a:pt x="180896" y="190074"/>
                    <a:pt x="180064" y="190906"/>
                    <a:pt x="179031" y="190928"/>
                  </a:cubicBezTo>
                  <a:lnTo>
                    <a:pt x="129121" y="190928"/>
                  </a:lnTo>
                  <a:cubicBezTo>
                    <a:pt x="128088" y="190906"/>
                    <a:pt x="127256" y="190074"/>
                    <a:pt x="127236" y="189043"/>
                  </a:cubicBezTo>
                  <a:lnTo>
                    <a:pt x="127236" y="189043"/>
                  </a:lnTo>
                  <a:lnTo>
                    <a:pt x="127236" y="94220"/>
                  </a:lnTo>
                  <a:cubicBezTo>
                    <a:pt x="127236" y="68323"/>
                    <a:pt x="113139" y="53243"/>
                    <a:pt x="91052" y="53243"/>
                  </a:cubicBezTo>
                  <a:lnTo>
                    <a:pt x="89372" y="53243"/>
                  </a:lnTo>
                  <a:cubicBezTo>
                    <a:pt x="69191" y="54317"/>
                    <a:pt x="53435" y="71101"/>
                    <a:pt x="53640" y="91311"/>
                  </a:cubicBezTo>
                  <a:lnTo>
                    <a:pt x="53640" y="189043"/>
                  </a:lnTo>
                  <a:cubicBezTo>
                    <a:pt x="53619" y="190074"/>
                    <a:pt x="52787" y="190906"/>
                    <a:pt x="51755" y="190928"/>
                  </a:cubicBezTo>
                  <a:lnTo>
                    <a:pt x="1926" y="190928"/>
                  </a:lnTo>
                  <a:cubicBezTo>
                    <a:pt x="893" y="190928"/>
                    <a:pt x="45" y="190115"/>
                    <a:pt x="0" y="189084"/>
                  </a:cubicBezTo>
                  <a:lnTo>
                    <a:pt x="0" y="189084"/>
                  </a:lnTo>
                  <a:lnTo>
                    <a:pt x="0" y="5832"/>
                  </a:lnTo>
                  <a:cubicBezTo>
                    <a:pt x="20" y="4784"/>
                    <a:pt x="877" y="3946"/>
                    <a:pt x="1926" y="3947"/>
                  </a:cubicBezTo>
                  <a:lnTo>
                    <a:pt x="51796" y="3947"/>
                  </a:lnTo>
                  <a:cubicBezTo>
                    <a:pt x="52845" y="3946"/>
                    <a:pt x="53701" y="4784"/>
                    <a:pt x="53722" y="5832"/>
                  </a:cubicBezTo>
                  <a:lnTo>
                    <a:pt x="53722" y="25255"/>
                  </a:lnTo>
                  <a:lnTo>
                    <a:pt x="54131" y="25255"/>
                  </a:lnTo>
                  <a:cubicBezTo>
                    <a:pt x="65831" y="9037"/>
                    <a:pt x="84746" y="-399"/>
                    <a:pt x="104739" y="13"/>
                  </a:cubicBezTo>
                  <a:cubicBezTo>
                    <a:pt x="151986" y="136"/>
                    <a:pt x="180916" y="32508"/>
                    <a:pt x="180916" y="85082"/>
                  </a:cubicBezTo>
                  <a:close/>
                </a:path>
              </a:pathLst>
            </a:custGeom>
            <a:grpFill/>
            <a:ln w="4073"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9F8F531-8792-B0F9-D34D-BF84504B11BF}"/>
                </a:ext>
              </a:extLst>
            </p:cNvPr>
            <p:cNvSpPr/>
            <p:nvPr/>
          </p:nvSpPr>
          <p:spPr>
            <a:xfrm>
              <a:off x="11278429" y="6273158"/>
              <a:ext cx="186189" cy="194656"/>
            </a:xfrm>
            <a:custGeom>
              <a:avLst/>
              <a:gdLst>
                <a:gd name="connsiteX0" fmla="*/ 183932 w 186189"/>
                <a:gd name="connsiteY0" fmla="*/ 110161 h 194656"/>
                <a:gd name="connsiteX1" fmla="*/ 50632 w 186189"/>
                <a:gd name="connsiteY1" fmla="*/ 110161 h 194656"/>
                <a:gd name="connsiteX2" fmla="*/ 50386 w 186189"/>
                <a:gd name="connsiteY2" fmla="*/ 110407 h 194656"/>
                <a:gd name="connsiteX3" fmla="*/ 50386 w 186189"/>
                <a:gd name="connsiteY3" fmla="*/ 110407 h 194656"/>
                <a:gd name="connsiteX4" fmla="*/ 98289 w 186189"/>
                <a:gd name="connsiteY4" fmla="*/ 148967 h 194656"/>
                <a:gd name="connsiteX5" fmla="*/ 138078 w 186189"/>
                <a:gd name="connsiteY5" fmla="*/ 131510 h 194656"/>
                <a:gd name="connsiteX6" fmla="*/ 140660 w 186189"/>
                <a:gd name="connsiteY6" fmla="*/ 130896 h 194656"/>
                <a:gd name="connsiteX7" fmla="*/ 179384 w 186189"/>
                <a:gd name="connsiteY7" fmla="*/ 154499 h 194656"/>
                <a:gd name="connsiteX8" fmla="*/ 180040 w 186189"/>
                <a:gd name="connsiteY8" fmla="*/ 157039 h 194656"/>
                <a:gd name="connsiteX9" fmla="*/ 97183 w 186189"/>
                <a:gd name="connsiteY9" fmla="*/ 194657 h 194656"/>
                <a:gd name="connsiteX10" fmla="*/ 0 w 186189"/>
                <a:gd name="connsiteY10" fmla="*/ 97196 h 194656"/>
                <a:gd name="connsiteX11" fmla="*/ 93331 w 186189"/>
                <a:gd name="connsiteY11" fmla="*/ 95 h 194656"/>
                <a:gd name="connsiteX12" fmla="*/ 186186 w 186189"/>
                <a:gd name="connsiteY12" fmla="*/ 84755 h 194656"/>
                <a:gd name="connsiteX13" fmla="*/ 186186 w 186189"/>
                <a:gd name="connsiteY13" fmla="*/ 89180 h 194656"/>
                <a:gd name="connsiteX14" fmla="*/ 184793 w 186189"/>
                <a:gd name="connsiteY14" fmla="*/ 109300 h 194656"/>
                <a:gd name="connsiteX15" fmla="*/ 183932 w 186189"/>
                <a:gd name="connsiteY15" fmla="*/ 110161 h 194656"/>
                <a:gd name="connsiteX16" fmla="*/ 132301 w 186189"/>
                <a:gd name="connsiteY16" fmla="*/ 75904 h 194656"/>
                <a:gd name="connsiteX17" fmla="*/ 132546 w 186189"/>
                <a:gd name="connsiteY17" fmla="*/ 75658 h 194656"/>
                <a:gd name="connsiteX18" fmla="*/ 132546 w 186189"/>
                <a:gd name="connsiteY18" fmla="*/ 75658 h 194656"/>
                <a:gd name="connsiteX19" fmla="*/ 93372 w 186189"/>
                <a:gd name="connsiteY19" fmla="*/ 43572 h 194656"/>
                <a:gd name="connsiteX20" fmla="*/ 51165 w 186189"/>
                <a:gd name="connsiteY20" fmla="*/ 75617 h 194656"/>
                <a:gd name="connsiteX21" fmla="*/ 51165 w 186189"/>
                <a:gd name="connsiteY21" fmla="*/ 75945 h 194656"/>
                <a:gd name="connsiteX22" fmla="*/ 132137 w 186189"/>
                <a:gd name="connsiteY22" fmla="*/ 75945 h 19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189" h="194656">
                  <a:moveTo>
                    <a:pt x="183932" y="110161"/>
                  </a:moveTo>
                  <a:lnTo>
                    <a:pt x="50632" y="110161"/>
                  </a:lnTo>
                  <a:cubicBezTo>
                    <a:pt x="50497" y="110161"/>
                    <a:pt x="50386" y="110271"/>
                    <a:pt x="50386" y="110407"/>
                  </a:cubicBezTo>
                  <a:lnTo>
                    <a:pt x="50386" y="110407"/>
                  </a:lnTo>
                  <a:cubicBezTo>
                    <a:pt x="55386" y="135731"/>
                    <a:pt x="72883" y="148967"/>
                    <a:pt x="98289" y="148967"/>
                  </a:cubicBezTo>
                  <a:cubicBezTo>
                    <a:pt x="114270" y="148967"/>
                    <a:pt x="131071" y="142041"/>
                    <a:pt x="138078" y="131510"/>
                  </a:cubicBezTo>
                  <a:cubicBezTo>
                    <a:pt x="138640" y="130650"/>
                    <a:pt x="139775" y="130380"/>
                    <a:pt x="140660" y="130896"/>
                  </a:cubicBezTo>
                  <a:lnTo>
                    <a:pt x="179384" y="154499"/>
                  </a:lnTo>
                  <a:cubicBezTo>
                    <a:pt x="180253" y="155029"/>
                    <a:pt x="180544" y="156154"/>
                    <a:pt x="180040" y="157039"/>
                  </a:cubicBezTo>
                  <a:cubicBezTo>
                    <a:pt x="165861" y="180847"/>
                    <a:pt x="134964" y="194657"/>
                    <a:pt x="97183" y="194657"/>
                  </a:cubicBezTo>
                  <a:cubicBezTo>
                    <a:pt x="43432" y="194580"/>
                    <a:pt x="-78" y="150945"/>
                    <a:pt x="0" y="97196"/>
                  </a:cubicBezTo>
                  <a:cubicBezTo>
                    <a:pt x="74" y="45053"/>
                    <a:pt x="41232" y="2233"/>
                    <a:pt x="93331" y="95"/>
                  </a:cubicBezTo>
                  <a:cubicBezTo>
                    <a:pt x="142344" y="-2152"/>
                    <a:pt x="183908" y="35743"/>
                    <a:pt x="186186" y="84755"/>
                  </a:cubicBezTo>
                  <a:cubicBezTo>
                    <a:pt x="186186" y="86230"/>
                    <a:pt x="186186" y="87705"/>
                    <a:pt x="186186" y="89180"/>
                  </a:cubicBezTo>
                  <a:cubicBezTo>
                    <a:pt x="186235" y="95913"/>
                    <a:pt x="185768" y="102639"/>
                    <a:pt x="184793" y="109300"/>
                  </a:cubicBezTo>
                  <a:cubicBezTo>
                    <a:pt x="184793" y="109776"/>
                    <a:pt x="184408" y="110161"/>
                    <a:pt x="183932" y="110161"/>
                  </a:cubicBezTo>
                  <a:close/>
                  <a:moveTo>
                    <a:pt x="132301" y="75904"/>
                  </a:moveTo>
                  <a:cubicBezTo>
                    <a:pt x="132436" y="75904"/>
                    <a:pt x="132546" y="75793"/>
                    <a:pt x="132546" y="75658"/>
                  </a:cubicBezTo>
                  <a:lnTo>
                    <a:pt x="132546" y="75658"/>
                  </a:lnTo>
                  <a:cubicBezTo>
                    <a:pt x="130129" y="57136"/>
                    <a:pt x="113082" y="43572"/>
                    <a:pt x="93372" y="43572"/>
                  </a:cubicBezTo>
                  <a:cubicBezTo>
                    <a:pt x="70998" y="43572"/>
                    <a:pt x="56164" y="55620"/>
                    <a:pt x="51165" y="75617"/>
                  </a:cubicBezTo>
                  <a:cubicBezTo>
                    <a:pt x="51095" y="75715"/>
                    <a:pt x="51095" y="75846"/>
                    <a:pt x="51165" y="75945"/>
                  </a:cubicBezTo>
                  <a:lnTo>
                    <a:pt x="132137" y="75945"/>
                  </a:lnTo>
                  <a:close/>
                </a:path>
              </a:pathLst>
            </a:custGeom>
            <a:grpFill/>
            <a:ln w="4073"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156B7FCD-79C1-28D9-458B-5E2C2FBEA7B8}"/>
                </a:ext>
              </a:extLst>
            </p:cNvPr>
            <p:cNvSpPr/>
            <p:nvPr/>
          </p:nvSpPr>
          <p:spPr>
            <a:xfrm>
              <a:off x="11492890" y="6273217"/>
              <a:ext cx="121339" cy="191073"/>
            </a:xfrm>
            <a:custGeom>
              <a:avLst/>
              <a:gdLst>
                <a:gd name="connsiteX0" fmla="*/ 121335 w 121339"/>
                <a:gd name="connsiteY0" fmla="*/ 4175 h 191073"/>
                <a:gd name="connsiteX1" fmla="*/ 118425 w 121339"/>
                <a:gd name="connsiteY1" fmla="*/ 52528 h 191073"/>
                <a:gd name="connsiteX2" fmla="*/ 117409 w 121339"/>
                <a:gd name="connsiteY2" fmla="*/ 53390 h 191073"/>
                <a:gd name="connsiteX3" fmla="*/ 117401 w 121339"/>
                <a:gd name="connsiteY3" fmla="*/ 53389 h 191073"/>
                <a:gd name="connsiteX4" fmla="*/ 117401 w 121339"/>
                <a:gd name="connsiteY4" fmla="*/ 53389 h 191073"/>
                <a:gd name="connsiteX5" fmla="*/ 94535 w 121339"/>
                <a:gd name="connsiteY5" fmla="*/ 49578 h 191073"/>
                <a:gd name="connsiteX6" fmla="*/ 84127 w 121339"/>
                <a:gd name="connsiteY6" fmla="*/ 51504 h 191073"/>
                <a:gd name="connsiteX7" fmla="*/ 53804 w 121339"/>
                <a:gd name="connsiteY7" fmla="*/ 94940 h 191073"/>
                <a:gd name="connsiteX8" fmla="*/ 53804 w 121339"/>
                <a:gd name="connsiteY8" fmla="*/ 189189 h 191073"/>
                <a:gd name="connsiteX9" fmla="*/ 51878 w 121339"/>
                <a:gd name="connsiteY9" fmla="*/ 191074 h 191073"/>
                <a:gd name="connsiteX10" fmla="*/ 1926 w 121339"/>
                <a:gd name="connsiteY10" fmla="*/ 191074 h 191073"/>
                <a:gd name="connsiteX11" fmla="*/ 0 w 121339"/>
                <a:gd name="connsiteY11" fmla="*/ 189189 h 191073"/>
                <a:gd name="connsiteX12" fmla="*/ 0 w 121339"/>
                <a:gd name="connsiteY12" fmla="*/ 5773 h 191073"/>
                <a:gd name="connsiteX13" fmla="*/ 1926 w 121339"/>
                <a:gd name="connsiteY13" fmla="*/ 3847 h 191073"/>
                <a:gd name="connsiteX14" fmla="*/ 51673 w 121339"/>
                <a:gd name="connsiteY14" fmla="*/ 3847 h 191073"/>
                <a:gd name="connsiteX15" fmla="*/ 53599 w 121339"/>
                <a:gd name="connsiteY15" fmla="*/ 5773 h 191073"/>
                <a:gd name="connsiteX16" fmla="*/ 53599 w 121339"/>
                <a:gd name="connsiteY16" fmla="*/ 5773 h 191073"/>
                <a:gd name="connsiteX17" fmla="*/ 53599 w 121339"/>
                <a:gd name="connsiteY17" fmla="*/ 25114 h 191073"/>
                <a:gd name="connsiteX18" fmla="*/ 54009 w 121339"/>
                <a:gd name="connsiteY18" fmla="*/ 25114 h 191073"/>
                <a:gd name="connsiteX19" fmla="*/ 98510 w 121339"/>
                <a:gd name="connsiteY19" fmla="*/ 36 h 191073"/>
                <a:gd name="connsiteX20" fmla="*/ 120720 w 121339"/>
                <a:gd name="connsiteY20" fmla="*/ 3232 h 191073"/>
                <a:gd name="connsiteX21" fmla="*/ 121335 w 121339"/>
                <a:gd name="connsiteY21" fmla="*/ 4175 h 1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339" h="191073">
                  <a:moveTo>
                    <a:pt x="121335" y="4175"/>
                  </a:moveTo>
                  <a:lnTo>
                    <a:pt x="118425" y="52528"/>
                  </a:lnTo>
                  <a:cubicBezTo>
                    <a:pt x="118380" y="53047"/>
                    <a:pt x="117926" y="53433"/>
                    <a:pt x="117409" y="53390"/>
                  </a:cubicBezTo>
                  <a:cubicBezTo>
                    <a:pt x="117405" y="53389"/>
                    <a:pt x="117405" y="53389"/>
                    <a:pt x="117401" y="53389"/>
                  </a:cubicBezTo>
                  <a:lnTo>
                    <a:pt x="117401" y="53389"/>
                  </a:lnTo>
                  <a:cubicBezTo>
                    <a:pt x="110025" y="50936"/>
                    <a:pt x="102309" y="49651"/>
                    <a:pt x="94535" y="49578"/>
                  </a:cubicBezTo>
                  <a:cubicBezTo>
                    <a:pt x="90987" y="49662"/>
                    <a:pt x="87471" y="50313"/>
                    <a:pt x="84127" y="51504"/>
                  </a:cubicBezTo>
                  <a:cubicBezTo>
                    <a:pt x="65761" y="57996"/>
                    <a:pt x="53566" y="75462"/>
                    <a:pt x="53804" y="94940"/>
                  </a:cubicBezTo>
                  <a:lnTo>
                    <a:pt x="53804" y="189189"/>
                  </a:lnTo>
                  <a:cubicBezTo>
                    <a:pt x="53783" y="190236"/>
                    <a:pt x="52927" y="191074"/>
                    <a:pt x="51878" y="191074"/>
                  </a:cubicBezTo>
                  <a:lnTo>
                    <a:pt x="1926" y="191074"/>
                  </a:lnTo>
                  <a:cubicBezTo>
                    <a:pt x="877" y="191074"/>
                    <a:pt x="20" y="190236"/>
                    <a:pt x="0" y="189189"/>
                  </a:cubicBezTo>
                  <a:lnTo>
                    <a:pt x="0" y="5773"/>
                  </a:lnTo>
                  <a:cubicBezTo>
                    <a:pt x="0" y="4709"/>
                    <a:pt x="861" y="3847"/>
                    <a:pt x="1926" y="3847"/>
                  </a:cubicBezTo>
                  <a:lnTo>
                    <a:pt x="51673" y="3847"/>
                  </a:lnTo>
                  <a:cubicBezTo>
                    <a:pt x="52738" y="3847"/>
                    <a:pt x="53599" y="4709"/>
                    <a:pt x="53599" y="5773"/>
                  </a:cubicBezTo>
                  <a:lnTo>
                    <a:pt x="53599" y="5773"/>
                  </a:lnTo>
                  <a:lnTo>
                    <a:pt x="53599" y="25114"/>
                  </a:lnTo>
                  <a:lnTo>
                    <a:pt x="54009" y="25114"/>
                  </a:lnTo>
                  <a:cubicBezTo>
                    <a:pt x="63905" y="10038"/>
                    <a:pt x="80488" y="691"/>
                    <a:pt x="98510" y="36"/>
                  </a:cubicBezTo>
                  <a:cubicBezTo>
                    <a:pt x="106046" y="-217"/>
                    <a:pt x="113566" y="865"/>
                    <a:pt x="120720" y="3232"/>
                  </a:cubicBezTo>
                  <a:cubicBezTo>
                    <a:pt x="121122" y="3364"/>
                    <a:pt x="121376" y="3756"/>
                    <a:pt x="121335" y="4175"/>
                  </a:cubicBezTo>
                  <a:close/>
                </a:path>
              </a:pathLst>
            </a:custGeom>
            <a:grpFill/>
            <a:ln w="4073"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B9998BDF-984A-6838-8B68-AE5EA2CD660F}"/>
                </a:ext>
              </a:extLst>
            </p:cNvPr>
            <p:cNvSpPr/>
            <p:nvPr/>
          </p:nvSpPr>
          <p:spPr>
            <a:xfrm>
              <a:off x="11616806" y="6273417"/>
              <a:ext cx="195996" cy="194602"/>
            </a:xfrm>
            <a:custGeom>
              <a:avLst/>
              <a:gdLst>
                <a:gd name="connsiteX0" fmla="*/ 195996 w 195996"/>
                <a:gd name="connsiteY0" fmla="*/ 5532 h 194602"/>
                <a:gd name="connsiteX1" fmla="*/ 195996 w 195996"/>
                <a:gd name="connsiteY1" fmla="*/ 188743 h 194602"/>
                <a:gd name="connsiteX2" fmla="*/ 194193 w 195996"/>
                <a:gd name="connsiteY2" fmla="*/ 190628 h 194602"/>
                <a:gd name="connsiteX3" fmla="*/ 194193 w 195996"/>
                <a:gd name="connsiteY3" fmla="*/ 190628 h 194602"/>
                <a:gd name="connsiteX4" fmla="*/ 144200 w 195996"/>
                <a:gd name="connsiteY4" fmla="*/ 190628 h 194602"/>
                <a:gd name="connsiteX5" fmla="*/ 142315 w 195996"/>
                <a:gd name="connsiteY5" fmla="*/ 188743 h 194602"/>
                <a:gd name="connsiteX6" fmla="*/ 142315 w 195996"/>
                <a:gd name="connsiteY6" fmla="*/ 169401 h 194602"/>
                <a:gd name="connsiteX7" fmla="*/ 141988 w 195996"/>
                <a:gd name="connsiteY7" fmla="*/ 169401 h 194602"/>
                <a:gd name="connsiteX8" fmla="*/ 141988 w 195996"/>
                <a:gd name="connsiteY8" fmla="*/ 169401 h 194602"/>
                <a:gd name="connsiteX9" fmla="*/ 87200 w 195996"/>
                <a:gd name="connsiteY9" fmla="*/ 194603 h 194602"/>
                <a:gd name="connsiteX10" fmla="*/ 0 w 195996"/>
                <a:gd name="connsiteY10" fmla="*/ 97117 h 194602"/>
                <a:gd name="connsiteX11" fmla="*/ 87200 w 195996"/>
                <a:gd name="connsiteY11" fmla="*/ 0 h 194602"/>
                <a:gd name="connsiteX12" fmla="*/ 141988 w 195996"/>
                <a:gd name="connsiteY12" fmla="*/ 25201 h 194602"/>
                <a:gd name="connsiteX13" fmla="*/ 142315 w 195996"/>
                <a:gd name="connsiteY13" fmla="*/ 25201 h 194602"/>
                <a:gd name="connsiteX14" fmla="*/ 142315 w 195996"/>
                <a:gd name="connsiteY14" fmla="*/ 25201 h 194602"/>
                <a:gd name="connsiteX15" fmla="*/ 142315 w 195996"/>
                <a:gd name="connsiteY15" fmla="*/ 5532 h 194602"/>
                <a:gd name="connsiteX16" fmla="*/ 144200 w 195996"/>
                <a:gd name="connsiteY16" fmla="*/ 3647 h 194602"/>
                <a:gd name="connsiteX17" fmla="*/ 194111 w 195996"/>
                <a:gd name="connsiteY17" fmla="*/ 3647 h 194602"/>
                <a:gd name="connsiteX18" fmla="*/ 195996 w 195996"/>
                <a:gd name="connsiteY18" fmla="*/ 5532 h 194602"/>
                <a:gd name="connsiteX19" fmla="*/ 142315 w 195996"/>
                <a:gd name="connsiteY19" fmla="*/ 119900 h 194602"/>
                <a:gd name="connsiteX20" fmla="*/ 142315 w 195996"/>
                <a:gd name="connsiteY20" fmla="*/ 74825 h 194602"/>
                <a:gd name="connsiteX21" fmla="*/ 142315 w 195996"/>
                <a:gd name="connsiteY21" fmla="*/ 74292 h 194602"/>
                <a:gd name="connsiteX22" fmla="*/ 99043 w 195996"/>
                <a:gd name="connsiteY22" fmla="*/ 50525 h 194602"/>
                <a:gd name="connsiteX23" fmla="*/ 52574 w 195996"/>
                <a:gd name="connsiteY23" fmla="*/ 96994 h 194602"/>
                <a:gd name="connsiteX24" fmla="*/ 99043 w 195996"/>
                <a:gd name="connsiteY24" fmla="*/ 143463 h 194602"/>
                <a:gd name="connsiteX25" fmla="*/ 142315 w 195996"/>
                <a:gd name="connsiteY25" fmla="*/ 120474 h 194602"/>
                <a:gd name="connsiteX26" fmla="*/ 142315 w 195996"/>
                <a:gd name="connsiteY26" fmla="*/ 119900 h 19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5996" h="194602">
                  <a:moveTo>
                    <a:pt x="195996" y="5532"/>
                  </a:moveTo>
                  <a:lnTo>
                    <a:pt x="195996" y="188743"/>
                  </a:lnTo>
                  <a:cubicBezTo>
                    <a:pt x="196021" y="189761"/>
                    <a:pt x="195214" y="190605"/>
                    <a:pt x="194193" y="190628"/>
                  </a:cubicBezTo>
                  <a:cubicBezTo>
                    <a:pt x="194193" y="190628"/>
                    <a:pt x="194193" y="190628"/>
                    <a:pt x="194193" y="190628"/>
                  </a:cubicBezTo>
                  <a:lnTo>
                    <a:pt x="144200" y="190628"/>
                  </a:lnTo>
                  <a:cubicBezTo>
                    <a:pt x="143168" y="190606"/>
                    <a:pt x="142336" y="189775"/>
                    <a:pt x="142315" y="188743"/>
                  </a:cubicBezTo>
                  <a:lnTo>
                    <a:pt x="142315" y="169401"/>
                  </a:lnTo>
                  <a:cubicBezTo>
                    <a:pt x="142221" y="169318"/>
                    <a:pt x="142082" y="169318"/>
                    <a:pt x="141988" y="169401"/>
                  </a:cubicBezTo>
                  <a:lnTo>
                    <a:pt x="141988" y="169401"/>
                  </a:lnTo>
                  <a:cubicBezTo>
                    <a:pt x="132604" y="184276"/>
                    <a:pt x="110476" y="194603"/>
                    <a:pt x="87200" y="194603"/>
                  </a:cubicBezTo>
                  <a:cubicBezTo>
                    <a:pt x="38478" y="194603"/>
                    <a:pt x="0" y="151207"/>
                    <a:pt x="0" y="97117"/>
                  </a:cubicBezTo>
                  <a:cubicBezTo>
                    <a:pt x="0" y="43026"/>
                    <a:pt x="38478" y="0"/>
                    <a:pt x="87200" y="0"/>
                  </a:cubicBezTo>
                  <a:cubicBezTo>
                    <a:pt x="110066" y="0"/>
                    <a:pt x="132604" y="10326"/>
                    <a:pt x="141988" y="25201"/>
                  </a:cubicBezTo>
                  <a:cubicBezTo>
                    <a:pt x="142082" y="25285"/>
                    <a:pt x="142221" y="25285"/>
                    <a:pt x="142315" y="25201"/>
                  </a:cubicBezTo>
                  <a:lnTo>
                    <a:pt x="142315" y="25201"/>
                  </a:lnTo>
                  <a:lnTo>
                    <a:pt x="142315" y="5532"/>
                  </a:lnTo>
                  <a:cubicBezTo>
                    <a:pt x="142356" y="4509"/>
                    <a:pt x="143176" y="3689"/>
                    <a:pt x="144200" y="3647"/>
                  </a:cubicBezTo>
                  <a:lnTo>
                    <a:pt x="194111" y="3647"/>
                  </a:lnTo>
                  <a:cubicBezTo>
                    <a:pt x="195144" y="3669"/>
                    <a:pt x="195976" y="4500"/>
                    <a:pt x="195996" y="5532"/>
                  </a:cubicBezTo>
                  <a:close/>
                  <a:moveTo>
                    <a:pt x="142315" y="119900"/>
                  </a:moveTo>
                  <a:lnTo>
                    <a:pt x="142315" y="74825"/>
                  </a:lnTo>
                  <a:cubicBezTo>
                    <a:pt x="142356" y="74650"/>
                    <a:pt x="142356" y="74468"/>
                    <a:pt x="142315" y="74292"/>
                  </a:cubicBezTo>
                  <a:cubicBezTo>
                    <a:pt x="132944" y="59448"/>
                    <a:pt x="116598" y="50468"/>
                    <a:pt x="99043" y="50525"/>
                  </a:cubicBezTo>
                  <a:cubicBezTo>
                    <a:pt x="73379" y="50525"/>
                    <a:pt x="52574" y="71330"/>
                    <a:pt x="52574" y="96994"/>
                  </a:cubicBezTo>
                  <a:cubicBezTo>
                    <a:pt x="52574" y="122658"/>
                    <a:pt x="73379" y="143463"/>
                    <a:pt x="99043" y="143463"/>
                  </a:cubicBezTo>
                  <a:cubicBezTo>
                    <a:pt x="116430" y="143628"/>
                    <a:pt x="132718" y="134975"/>
                    <a:pt x="142315" y="120474"/>
                  </a:cubicBezTo>
                  <a:cubicBezTo>
                    <a:pt x="142397" y="120292"/>
                    <a:pt x="142397" y="120083"/>
                    <a:pt x="142315" y="119900"/>
                  </a:cubicBezTo>
                  <a:close/>
                </a:path>
              </a:pathLst>
            </a:custGeom>
            <a:grpFill/>
            <a:ln w="4073"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8EC389A-5206-0617-AEC0-C82D95A08EB8}"/>
                </a:ext>
              </a:extLst>
            </p:cNvPr>
            <p:cNvSpPr/>
            <p:nvPr/>
          </p:nvSpPr>
          <p:spPr>
            <a:xfrm>
              <a:off x="10673869" y="6073488"/>
              <a:ext cx="174073" cy="174072"/>
            </a:xfrm>
            <a:custGeom>
              <a:avLst/>
              <a:gdLst>
                <a:gd name="connsiteX0" fmla="*/ 87200 w 174073"/>
                <a:gd name="connsiteY0" fmla="*/ 174073 h 174072"/>
                <a:gd name="connsiteX1" fmla="*/ 0 w 174073"/>
                <a:gd name="connsiteY1" fmla="*/ 87200 h 174072"/>
                <a:gd name="connsiteX2" fmla="*/ 86873 w 174073"/>
                <a:gd name="connsiteY2" fmla="*/ 0 h 174072"/>
                <a:gd name="connsiteX3" fmla="*/ 174073 w 174073"/>
                <a:gd name="connsiteY3" fmla="*/ 86872 h 174072"/>
                <a:gd name="connsiteX4" fmla="*/ 174073 w 174073"/>
                <a:gd name="connsiteY4" fmla="*/ 87036 h 174072"/>
                <a:gd name="connsiteX5" fmla="*/ 174073 w 174073"/>
                <a:gd name="connsiteY5" fmla="*/ 87036 h 174072"/>
                <a:gd name="connsiteX6" fmla="*/ 87200 w 174073"/>
                <a:gd name="connsiteY6" fmla="*/ 174073 h 174072"/>
                <a:gd name="connsiteX7" fmla="*/ 87200 w 174073"/>
                <a:gd name="connsiteY7" fmla="*/ 53967 h 174072"/>
                <a:gd name="connsiteX8" fmla="*/ 54090 w 174073"/>
                <a:gd name="connsiteY8" fmla="*/ 86995 h 174072"/>
                <a:gd name="connsiteX9" fmla="*/ 87119 w 174073"/>
                <a:gd name="connsiteY9" fmla="*/ 120105 h 174072"/>
                <a:gd name="connsiteX10" fmla="*/ 120228 w 174073"/>
                <a:gd name="connsiteY10" fmla="*/ 87077 h 174072"/>
                <a:gd name="connsiteX11" fmla="*/ 120228 w 174073"/>
                <a:gd name="connsiteY11" fmla="*/ 87077 h 174072"/>
                <a:gd name="connsiteX12" fmla="*/ 87200 w 174073"/>
                <a:gd name="connsiteY12" fmla="*/ 53967 h 17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73" h="174072">
                  <a:moveTo>
                    <a:pt x="87200" y="174073"/>
                  </a:moveTo>
                  <a:cubicBezTo>
                    <a:pt x="39132" y="174163"/>
                    <a:pt x="91" y="135269"/>
                    <a:pt x="0" y="87200"/>
                  </a:cubicBezTo>
                  <a:cubicBezTo>
                    <a:pt x="-90" y="39132"/>
                    <a:pt x="38804" y="91"/>
                    <a:pt x="86873" y="0"/>
                  </a:cubicBezTo>
                  <a:cubicBezTo>
                    <a:pt x="134941" y="-90"/>
                    <a:pt x="173983" y="38804"/>
                    <a:pt x="174073" y="86872"/>
                  </a:cubicBezTo>
                  <a:cubicBezTo>
                    <a:pt x="174073" y="86927"/>
                    <a:pt x="174073" y="86982"/>
                    <a:pt x="174073" y="87036"/>
                  </a:cubicBezTo>
                  <a:lnTo>
                    <a:pt x="174073" y="87036"/>
                  </a:lnTo>
                  <a:cubicBezTo>
                    <a:pt x="174051" y="135032"/>
                    <a:pt x="135196" y="173960"/>
                    <a:pt x="87200" y="174073"/>
                  </a:cubicBezTo>
                  <a:close/>
                  <a:moveTo>
                    <a:pt x="87200" y="53967"/>
                  </a:moveTo>
                  <a:cubicBezTo>
                    <a:pt x="68937" y="53945"/>
                    <a:pt x="54113" y="68732"/>
                    <a:pt x="54090" y="86995"/>
                  </a:cubicBezTo>
                  <a:cubicBezTo>
                    <a:pt x="54068" y="105259"/>
                    <a:pt x="68855" y="120083"/>
                    <a:pt x="87119" y="120105"/>
                  </a:cubicBezTo>
                  <a:cubicBezTo>
                    <a:pt x="105382" y="120128"/>
                    <a:pt x="120206" y="105341"/>
                    <a:pt x="120228" y="87077"/>
                  </a:cubicBezTo>
                  <a:lnTo>
                    <a:pt x="120228" y="87077"/>
                  </a:lnTo>
                  <a:cubicBezTo>
                    <a:pt x="120228" y="68823"/>
                    <a:pt x="105454" y="54012"/>
                    <a:pt x="87200" y="53967"/>
                  </a:cubicBezTo>
                  <a:close/>
                </a:path>
              </a:pathLst>
            </a:custGeom>
            <a:grpFill/>
            <a:ln w="4073"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67F3A3D3-EA66-1E58-2AED-9802CF686CA1}"/>
                </a:ext>
              </a:extLst>
            </p:cNvPr>
            <p:cNvSpPr/>
            <p:nvPr/>
          </p:nvSpPr>
          <p:spPr>
            <a:xfrm>
              <a:off x="10651250" y="6271471"/>
              <a:ext cx="219599" cy="192615"/>
            </a:xfrm>
            <a:custGeom>
              <a:avLst/>
              <a:gdLst>
                <a:gd name="connsiteX0" fmla="*/ 219599 w 219599"/>
                <a:gd name="connsiteY0" fmla="*/ 109800 h 192615"/>
                <a:gd name="connsiteX1" fmla="*/ 109800 w 219599"/>
                <a:gd name="connsiteY1" fmla="*/ 0 h 192615"/>
                <a:gd name="connsiteX2" fmla="*/ 0 w 219599"/>
                <a:gd name="connsiteY2" fmla="*/ 109800 h 192615"/>
                <a:gd name="connsiteX3" fmla="*/ 0 w 219599"/>
                <a:gd name="connsiteY3" fmla="*/ 109800 h 192615"/>
                <a:gd name="connsiteX4" fmla="*/ 0 w 219599"/>
                <a:gd name="connsiteY4" fmla="*/ 190689 h 192615"/>
                <a:gd name="connsiteX5" fmla="*/ 1844 w 219599"/>
                <a:gd name="connsiteY5" fmla="*/ 192615 h 192615"/>
                <a:gd name="connsiteX6" fmla="*/ 3032 w 219599"/>
                <a:gd name="connsiteY6" fmla="*/ 192205 h 192615"/>
                <a:gd name="connsiteX7" fmla="*/ 53271 w 219599"/>
                <a:gd name="connsiteY7" fmla="*/ 154875 h 192615"/>
                <a:gd name="connsiteX8" fmla="*/ 54050 w 219599"/>
                <a:gd name="connsiteY8" fmla="*/ 153359 h 192615"/>
                <a:gd name="connsiteX9" fmla="*/ 54050 w 219599"/>
                <a:gd name="connsiteY9" fmla="*/ 109800 h 192615"/>
                <a:gd name="connsiteX10" fmla="*/ 54050 w 219599"/>
                <a:gd name="connsiteY10" fmla="*/ 109800 h 192615"/>
                <a:gd name="connsiteX11" fmla="*/ 111353 w 219599"/>
                <a:gd name="connsiteY11" fmla="*/ 55521 h 192615"/>
                <a:gd name="connsiteX12" fmla="*/ 165632 w 219599"/>
                <a:gd name="connsiteY12" fmla="*/ 109800 h 192615"/>
                <a:gd name="connsiteX13" fmla="*/ 165632 w 219599"/>
                <a:gd name="connsiteY13" fmla="*/ 109800 h 192615"/>
                <a:gd name="connsiteX14" fmla="*/ 165632 w 219599"/>
                <a:gd name="connsiteY14" fmla="*/ 190689 h 192615"/>
                <a:gd name="connsiteX15" fmla="*/ 167558 w 219599"/>
                <a:gd name="connsiteY15" fmla="*/ 192615 h 192615"/>
                <a:gd name="connsiteX16" fmla="*/ 217714 w 219599"/>
                <a:gd name="connsiteY16" fmla="*/ 192615 h 192615"/>
                <a:gd name="connsiteX17" fmla="*/ 219599 w 219599"/>
                <a:gd name="connsiteY17" fmla="*/ 190730 h 192615"/>
                <a:gd name="connsiteX18" fmla="*/ 219599 w 219599"/>
                <a:gd name="connsiteY18" fmla="*/ 190730 h 19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9599" h="192615">
                  <a:moveTo>
                    <a:pt x="219599" y="109800"/>
                  </a:moveTo>
                  <a:cubicBezTo>
                    <a:pt x="219599" y="49159"/>
                    <a:pt x="170440" y="0"/>
                    <a:pt x="109800" y="0"/>
                  </a:cubicBezTo>
                  <a:cubicBezTo>
                    <a:pt x="49159" y="0"/>
                    <a:pt x="0" y="49159"/>
                    <a:pt x="0" y="109800"/>
                  </a:cubicBezTo>
                  <a:lnTo>
                    <a:pt x="0" y="109800"/>
                  </a:lnTo>
                  <a:lnTo>
                    <a:pt x="0" y="190689"/>
                  </a:lnTo>
                  <a:cubicBezTo>
                    <a:pt x="-1" y="191722"/>
                    <a:pt x="812" y="192571"/>
                    <a:pt x="1844" y="192615"/>
                  </a:cubicBezTo>
                  <a:cubicBezTo>
                    <a:pt x="2274" y="192612"/>
                    <a:pt x="2692" y="192469"/>
                    <a:pt x="3032" y="192205"/>
                  </a:cubicBezTo>
                  <a:lnTo>
                    <a:pt x="53271" y="154875"/>
                  </a:lnTo>
                  <a:cubicBezTo>
                    <a:pt x="53763" y="154527"/>
                    <a:pt x="54053" y="153961"/>
                    <a:pt x="54050" y="153359"/>
                  </a:cubicBezTo>
                  <a:lnTo>
                    <a:pt x="54050" y="109800"/>
                  </a:lnTo>
                  <a:lnTo>
                    <a:pt x="54050" y="109800"/>
                  </a:lnTo>
                  <a:cubicBezTo>
                    <a:pt x="54885" y="78987"/>
                    <a:pt x="80540" y="54685"/>
                    <a:pt x="111353" y="55521"/>
                  </a:cubicBezTo>
                  <a:cubicBezTo>
                    <a:pt x="140991" y="56324"/>
                    <a:pt x="164829" y="80161"/>
                    <a:pt x="165632" y="109800"/>
                  </a:cubicBezTo>
                  <a:lnTo>
                    <a:pt x="165632" y="109800"/>
                  </a:lnTo>
                  <a:lnTo>
                    <a:pt x="165632" y="190689"/>
                  </a:lnTo>
                  <a:cubicBezTo>
                    <a:pt x="165632" y="191753"/>
                    <a:pt x="166494" y="192615"/>
                    <a:pt x="167558" y="192615"/>
                  </a:cubicBezTo>
                  <a:lnTo>
                    <a:pt x="217714" y="192615"/>
                  </a:lnTo>
                  <a:cubicBezTo>
                    <a:pt x="218746" y="192594"/>
                    <a:pt x="219578" y="191762"/>
                    <a:pt x="219599" y="190730"/>
                  </a:cubicBezTo>
                  <a:lnTo>
                    <a:pt x="219599" y="190730"/>
                  </a:lnTo>
                  <a:close/>
                </a:path>
              </a:pathLst>
            </a:custGeom>
            <a:grpFill/>
            <a:ln w="4073" cap="flat">
              <a:noFill/>
              <a:prstDash val="solid"/>
              <a:miter/>
            </a:ln>
          </p:spPr>
          <p:txBody>
            <a:bodyPr rtlCol="0" anchor="ctr"/>
            <a:lstStyle/>
            <a:p>
              <a:endParaRPr lang="sv-SE"/>
            </a:p>
          </p:txBody>
        </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0" r:id="rId4"/>
    <p:sldLayoutId id="2147483660" r:id="rId5"/>
    <p:sldLayoutId id="2147483661" r:id="rId6"/>
    <p:sldLayoutId id="2147483651" r:id="rId7"/>
    <p:sldLayoutId id="2147483652" r:id="rId8"/>
    <p:sldLayoutId id="2147483667" r:id="rId9"/>
    <p:sldLayoutId id="2147483666" r:id="rId10"/>
    <p:sldLayoutId id="2147483659" r:id="rId11"/>
    <p:sldLayoutId id="2147483665" r:id="rId12"/>
    <p:sldLayoutId id="2147483662" r:id="rId13"/>
    <p:sldLayoutId id="2147483663" r:id="rId14"/>
    <p:sldLayoutId id="2147483664" r:id="rId15"/>
    <p:sldLayoutId id="2147483654" r:id="rId16"/>
    <p:sldLayoutId id="2147483669" r:id="rId17"/>
    <p:sldLayoutId id="2147483655" r:id="rId18"/>
    <p:sldLayoutId id="2147483668" r:id="rId19"/>
  </p:sldLayoutIdLst>
  <p:txStyles>
    <p:title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p:titleStyle>
    <p:bodyStyle>
      <a:lvl1pPr marL="180975" indent="-180975" algn="l" defTabSz="914400" rtl="0" eaLnBrk="1" latinLnBrk="0" hangingPunct="1">
        <a:lnSpc>
          <a:spcPct val="110000"/>
        </a:lnSpc>
        <a:spcBef>
          <a:spcPts val="600"/>
        </a:spcBef>
        <a:buFont typeface="Arial" panose="020B0604020202020204" pitchFamily="34" charset="0"/>
        <a:buChar char="•"/>
        <a:defRPr sz="2000" kern="1200">
          <a:solidFill>
            <a:schemeClr val="tx1"/>
          </a:solidFill>
          <a:latin typeface="+mn-lt"/>
          <a:ea typeface="+mn-ea"/>
          <a:cs typeface="+mn-cs"/>
        </a:defRPr>
      </a:lvl1pPr>
      <a:lvl2pPr marL="361950" indent="-180975"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542925" indent="-180975"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3pPr>
      <a:lvl4pPr marL="714375" indent="-171450" algn="l" defTabSz="914400" rtl="0" eaLnBrk="1" latinLnBrk="0" hangingPunct="1">
        <a:lnSpc>
          <a:spcPct val="110000"/>
        </a:lnSpc>
        <a:spcBef>
          <a:spcPts val="600"/>
        </a:spcBef>
        <a:buFont typeface="Arial" panose="020B0604020202020204" pitchFamily="34" charset="0"/>
        <a:buChar char="•"/>
        <a:defRPr sz="1400" kern="1200">
          <a:solidFill>
            <a:schemeClr val="tx1"/>
          </a:solidFill>
          <a:latin typeface="+mn-lt"/>
          <a:ea typeface="+mn-ea"/>
          <a:cs typeface="+mn-cs"/>
        </a:defRPr>
      </a:lvl4pPr>
      <a:lvl5pPr marL="895350" indent="-180975" algn="l" defTabSz="914400" rtl="0" eaLnBrk="1" latinLnBrk="0" hangingPunct="1">
        <a:lnSpc>
          <a:spcPct val="110000"/>
        </a:lnSpc>
        <a:spcBef>
          <a:spcPts val="6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6" userDrawn="1">
          <p15:clr>
            <a:srgbClr val="F26B43"/>
          </p15:clr>
        </p15:guide>
        <p15:guide id="3" pos="576" userDrawn="1">
          <p15:clr>
            <a:srgbClr val="9FCC3B"/>
          </p15:clr>
        </p15:guide>
        <p15:guide id="4" pos="7106" userDrawn="1">
          <p15:clr>
            <a:srgbClr val="9FCC3B"/>
          </p15:clr>
        </p15:guide>
        <p15:guide id="5" orient="horz" pos="1149" userDrawn="1">
          <p15:clr>
            <a:srgbClr val="F26B43"/>
          </p15:clr>
        </p15:guide>
        <p15:guide id="7" orient="horz" pos="1034" userDrawn="1">
          <p15:clr>
            <a:srgbClr val="F26B43"/>
          </p15:clr>
        </p15:guide>
        <p15:guide id="9" pos="240" userDrawn="1">
          <p15:clr>
            <a:srgbClr val="C35EA4"/>
          </p15:clr>
        </p15:guide>
        <p15:guide id="10" orient="horz" pos="240" userDrawn="1">
          <p15:clr>
            <a:srgbClr val="C35EA4"/>
          </p15:clr>
        </p15:guide>
        <p15:guide id="11" pos="7432" userDrawn="1">
          <p15:clr>
            <a:srgbClr val="C35EA4"/>
          </p15:clr>
        </p15:guide>
        <p15:guide id="12" orient="horz" pos="3640"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2867" y="669288"/>
            <a:ext cx="10346267" cy="812286"/>
          </a:xfrm>
          <a:prstGeom prst="rect">
            <a:avLst/>
          </a:prstGeom>
        </p:spPr>
        <p:txBody>
          <a:bodyPr vert="horz" lIns="0" tIns="0" rIns="0" bIns="0" rtlCol="0" anchor="t">
            <a:noAutofit/>
          </a:bodyPr>
          <a:lstStyle/>
          <a:p>
            <a:r>
              <a:rPr lang="sv-SE"/>
              <a:t>Klicka här för att ändra mall för rubrikformat</a:t>
            </a:r>
            <a:br>
              <a:rPr lang="sv-SE"/>
            </a:br>
            <a:endParaRPr lang="sv-SE"/>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2866" y="1824037"/>
            <a:ext cx="10355563" cy="395287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356350"/>
            <a:ext cx="2743200" cy="365125"/>
          </a:xfrm>
          <a:prstGeom prst="rect">
            <a:avLst/>
          </a:prstGeom>
        </p:spPr>
        <p:txBody>
          <a:bodyPr vert="horz" lIns="0" tIns="0" rIns="0" bIns="0" rtlCol="0" anchor="b">
            <a:noAutofit/>
          </a:bodyPr>
          <a:lstStyle>
            <a:lvl1pPr algn="l">
              <a:defRPr sz="1200">
                <a:solidFill>
                  <a:schemeClr val="tx1">
                    <a:tint val="75000"/>
                  </a:schemeClr>
                </a:solidFill>
              </a:defRPr>
            </a:lvl1pPr>
          </a:lstStyle>
          <a:p>
            <a:fld id="{FD403CD0-842C-4BCD-83D3-BB78B185EE38}" type="datetimeFigureOut">
              <a:rPr lang="sv-SE" smtClean="0"/>
              <a:t>2023-03-21</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356350"/>
            <a:ext cx="4114800" cy="365125"/>
          </a:xfrm>
          <a:prstGeom prst="rect">
            <a:avLst/>
          </a:prstGeom>
        </p:spPr>
        <p:txBody>
          <a:bodyPr vert="horz" lIns="0" tIns="0" rIns="0" bIns="0" rtlCol="0" anchor="b">
            <a:noAutofit/>
          </a:bodyP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356350"/>
            <a:ext cx="2743200" cy="365125"/>
          </a:xfrm>
          <a:prstGeom prst="rect">
            <a:avLst/>
          </a:prstGeom>
        </p:spPr>
        <p:txBody>
          <a:bodyPr vert="horz" lIns="0" tIns="0" rIns="0" bIns="0" rtlCol="0" anchor="b">
            <a:noAutofit/>
          </a:bodyPr>
          <a:lstStyle>
            <a:lvl1pPr algn="r">
              <a:defRPr sz="1200">
                <a:solidFill>
                  <a:schemeClr val="tx1">
                    <a:tint val="75000"/>
                  </a:schemeClr>
                </a:solidFill>
              </a:defRPr>
            </a:lvl1pPr>
          </a:lstStyle>
          <a:p>
            <a:fld id="{AE086683-F536-42AB-ABBC-F4803DFE8DBC}" type="slidenum">
              <a:rPr lang="sv-SE" smtClean="0"/>
              <a:t>‹#›</a:t>
            </a:fld>
            <a:endParaRPr lang="sv-SE"/>
          </a:p>
        </p:txBody>
      </p:sp>
      <p:grpSp>
        <p:nvGrpSpPr>
          <p:cNvPr id="9" name="Grupp 8">
            <a:extLst>
              <a:ext uri="{FF2B5EF4-FFF2-40B4-BE49-F238E27FC236}">
                <a16:creationId xmlns:a16="http://schemas.microsoft.com/office/drawing/2014/main" id="{4EA2E787-9118-698D-533B-21D4DD3A1EBE}"/>
              </a:ext>
            </a:extLst>
          </p:cNvPr>
          <p:cNvGrpSpPr/>
          <p:nvPr userDrawn="1"/>
        </p:nvGrpSpPr>
        <p:grpSpPr>
          <a:xfrm>
            <a:off x="10810874" y="6127706"/>
            <a:ext cx="1001927" cy="340313"/>
            <a:chOff x="10651250" y="6073488"/>
            <a:chExt cx="1161552" cy="394531"/>
          </a:xfrm>
          <a:solidFill>
            <a:schemeClr val="accent1"/>
          </a:solidFill>
        </p:grpSpPr>
        <p:sp>
          <p:nvSpPr>
            <p:cNvPr id="14" name="Frihandsfigur: Form 13">
              <a:extLst>
                <a:ext uri="{FF2B5EF4-FFF2-40B4-BE49-F238E27FC236}">
                  <a16:creationId xmlns:a16="http://schemas.microsoft.com/office/drawing/2014/main" id="{68F97807-7BE3-2002-A4EC-FCA04DD81A3E}"/>
                </a:ext>
              </a:extLst>
            </p:cNvPr>
            <p:cNvSpPr/>
            <p:nvPr/>
          </p:nvSpPr>
          <p:spPr>
            <a:xfrm>
              <a:off x="10972599" y="6186422"/>
              <a:ext cx="65564" cy="65561"/>
            </a:xfrm>
            <a:custGeom>
              <a:avLst/>
              <a:gdLst>
                <a:gd name="connsiteX0" fmla="*/ 65562 w 65564"/>
                <a:gd name="connsiteY0" fmla="*/ 32372 h 65561"/>
                <a:gd name="connsiteX1" fmla="*/ 33190 w 65564"/>
                <a:gd name="connsiteY1" fmla="*/ 65559 h 65561"/>
                <a:gd name="connsiteX2" fmla="*/ 3 w 65564"/>
                <a:gd name="connsiteY2" fmla="*/ 33187 h 65561"/>
                <a:gd name="connsiteX3" fmla="*/ 32370 w 65564"/>
                <a:gd name="connsiteY3" fmla="*/ 0 h 65561"/>
                <a:gd name="connsiteX4" fmla="*/ 32780 w 65564"/>
                <a:gd name="connsiteY4" fmla="*/ 0 h 65561"/>
                <a:gd name="connsiteX5" fmla="*/ 65562 w 65564"/>
                <a:gd name="connsiteY5" fmla="*/ 32372 h 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564" h="65561">
                  <a:moveTo>
                    <a:pt x="65562" y="32372"/>
                  </a:moveTo>
                  <a:cubicBezTo>
                    <a:pt x="65787" y="50476"/>
                    <a:pt x="51293" y="65334"/>
                    <a:pt x="33190" y="65559"/>
                  </a:cubicBezTo>
                  <a:cubicBezTo>
                    <a:pt x="15086" y="65784"/>
                    <a:pt x="227" y="51290"/>
                    <a:pt x="3" y="33187"/>
                  </a:cubicBezTo>
                  <a:cubicBezTo>
                    <a:pt x="-222" y="15085"/>
                    <a:pt x="14269" y="228"/>
                    <a:pt x="32370" y="0"/>
                  </a:cubicBezTo>
                  <a:lnTo>
                    <a:pt x="32780" y="0"/>
                  </a:lnTo>
                  <a:cubicBezTo>
                    <a:pt x="50726" y="-1"/>
                    <a:pt x="65338" y="14427"/>
                    <a:pt x="65562" y="32372"/>
                  </a:cubicBezTo>
                  <a:close/>
                </a:path>
              </a:pathLst>
            </a:custGeom>
            <a:grpFill/>
            <a:ln w="4073"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92302D15-105B-2B9E-13CA-63DC45EB94E2}"/>
                </a:ext>
              </a:extLst>
            </p:cNvPr>
            <p:cNvSpPr/>
            <p:nvPr/>
          </p:nvSpPr>
          <p:spPr>
            <a:xfrm>
              <a:off x="10978743" y="6277064"/>
              <a:ext cx="53680" cy="186980"/>
            </a:xfrm>
            <a:custGeom>
              <a:avLst/>
              <a:gdLst>
                <a:gd name="connsiteX0" fmla="*/ 51796 w 53680"/>
                <a:gd name="connsiteY0" fmla="*/ 0 h 186980"/>
                <a:gd name="connsiteX1" fmla="*/ 53681 w 53680"/>
                <a:gd name="connsiteY1" fmla="*/ 0 h 186980"/>
                <a:gd name="connsiteX2" fmla="*/ 53681 w 53680"/>
                <a:gd name="connsiteY2" fmla="*/ 186981 h 186980"/>
                <a:gd name="connsiteX3" fmla="*/ 51796 w 53680"/>
                <a:gd name="connsiteY3" fmla="*/ 186981 h 186980"/>
                <a:gd name="connsiteX4" fmla="*/ 1885 w 53680"/>
                <a:gd name="connsiteY4" fmla="*/ 186981 h 186980"/>
                <a:gd name="connsiteX5" fmla="*/ 0 w 53680"/>
                <a:gd name="connsiteY5" fmla="*/ 186981 h 186980"/>
                <a:gd name="connsiteX6" fmla="*/ 0 w 53680"/>
                <a:gd name="connsiteY6" fmla="*/ 0 h 186980"/>
                <a:gd name="connsiteX7" fmla="*/ 1885 w 53680"/>
                <a:gd name="connsiteY7" fmla="*/ 0 h 18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80" h="186980">
                  <a:moveTo>
                    <a:pt x="51796" y="0"/>
                  </a:moveTo>
                  <a:cubicBezTo>
                    <a:pt x="52837" y="0"/>
                    <a:pt x="53681" y="0"/>
                    <a:pt x="53681" y="0"/>
                  </a:cubicBezTo>
                  <a:lnTo>
                    <a:pt x="53681" y="186981"/>
                  </a:lnTo>
                  <a:cubicBezTo>
                    <a:pt x="53681" y="186981"/>
                    <a:pt x="52837" y="186981"/>
                    <a:pt x="51796" y="186981"/>
                  </a:cubicBezTo>
                  <a:lnTo>
                    <a:pt x="1885" y="186981"/>
                  </a:lnTo>
                  <a:cubicBezTo>
                    <a:pt x="844" y="186981"/>
                    <a:pt x="0" y="186981"/>
                    <a:pt x="0" y="186981"/>
                  </a:cubicBezTo>
                  <a:lnTo>
                    <a:pt x="0" y="0"/>
                  </a:lnTo>
                  <a:cubicBezTo>
                    <a:pt x="0" y="0"/>
                    <a:pt x="844" y="0"/>
                    <a:pt x="1885" y="0"/>
                  </a:cubicBezTo>
                  <a:close/>
                </a:path>
              </a:pathLst>
            </a:custGeom>
            <a:grpFill/>
            <a:ln w="4073"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288BFEF5-0AD8-A6E0-D84D-4847149A4776}"/>
                </a:ext>
              </a:extLst>
            </p:cNvPr>
            <p:cNvSpPr/>
            <p:nvPr/>
          </p:nvSpPr>
          <p:spPr>
            <a:xfrm>
              <a:off x="11068607" y="6273117"/>
              <a:ext cx="180916" cy="190927"/>
            </a:xfrm>
            <a:custGeom>
              <a:avLst/>
              <a:gdLst>
                <a:gd name="connsiteX0" fmla="*/ 180916 w 180916"/>
                <a:gd name="connsiteY0" fmla="*/ 85082 h 190927"/>
                <a:gd name="connsiteX1" fmla="*/ 180916 w 180916"/>
                <a:gd name="connsiteY1" fmla="*/ 189043 h 190927"/>
                <a:gd name="connsiteX2" fmla="*/ 179031 w 180916"/>
                <a:gd name="connsiteY2" fmla="*/ 190928 h 190927"/>
                <a:gd name="connsiteX3" fmla="*/ 129121 w 180916"/>
                <a:gd name="connsiteY3" fmla="*/ 190928 h 190927"/>
                <a:gd name="connsiteX4" fmla="*/ 127236 w 180916"/>
                <a:gd name="connsiteY4" fmla="*/ 189043 h 190927"/>
                <a:gd name="connsiteX5" fmla="*/ 127236 w 180916"/>
                <a:gd name="connsiteY5" fmla="*/ 189043 h 190927"/>
                <a:gd name="connsiteX6" fmla="*/ 127236 w 180916"/>
                <a:gd name="connsiteY6" fmla="*/ 94220 h 190927"/>
                <a:gd name="connsiteX7" fmla="*/ 91052 w 180916"/>
                <a:gd name="connsiteY7" fmla="*/ 53243 h 190927"/>
                <a:gd name="connsiteX8" fmla="*/ 89372 w 180916"/>
                <a:gd name="connsiteY8" fmla="*/ 53243 h 190927"/>
                <a:gd name="connsiteX9" fmla="*/ 53640 w 180916"/>
                <a:gd name="connsiteY9" fmla="*/ 91311 h 190927"/>
                <a:gd name="connsiteX10" fmla="*/ 53640 w 180916"/>
                <a:gd name="connsiteY10" fmla="*/ 189043 h 190927"/>
                <a:gd name="connsiteX11" fmla="*/ 51755 w 180916"/>
                <a:gd name="connsiteY11" fmla="*/ 190928 h 190927"/>
                <a:gd name="connsiteX12" fmla="*/ 1926 w 180916"/>
                <a:gd name="connsiteY12" fmla="*/ 190928 h 190927"/>
                <a:gd name="connsiteX13" fmla="*/ 0 w 180916"/>
                <a:gd name="connsiteY13" fmla="*/ 189084 h 190927"/>
                <a:gd name="connsiteX14" fmla="*/ 0 w 180916"/>
                <a:gd name="connsiteY14" fmla="*/ 189084 h 190927"/>
                <a:gd name="connsiteX15" fmla="*/ 0 w 180916"/>
                <a:gd name="connsiteY15" fmla="*/ 5832 h 190927"/>
                <a:gd name="connsiteX16" fmla="*/ 1926 w 180916"/>
                <a:gd name="connsiteY16" fmla="*/ 3947 h 190927"/>
                <a:gd name="connsiteX17" fmla="*/ 51796 w 180916"/>
                <a:gd name="connsiteY17" fmla="*/ 3947 h 190927"/>
                <a:gd name="connsiteX18" fmla="*/ 53722 w 180916"/>
                <a:gd name="connsiteY18" fmla="*/ 5832 h 190927"/>
                <a:gd name="connsiteX19" fmla="*/ 53722 w 180916"/>
                <a:gd name="connsiteY19" fmla="*/ 25255 h 190927"/>
                <a:gd name="connsiteX20" fmla="*/ 54131 w 180916"/>
                <a:gd name="connsiteY20" fmla="*/ 25255 h 190927"/>
                <a:gd name="connsiteX21" fmla="*/ 104739 w 180916"/>
                <a:gd name="connsiteY21" fmla="*/ 13 h 190927"/>
                <a:gd name="connsiteX22" fmla="*/ 180916 w 180916"/>
                <a:gd name="connsiteY22" fmla="*/ 85082 h 1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0916" h="190927">
                  <a:moveTo>
                    <a:pt x="180916" y="85082"/>
                  </a:moveTo>
                  <a:lnTo>
                    <a:pt x="180916" y="189043"/>
                  </a:lnTo>
                  <a:cubicBezTo>
                    <a:pt x="180896" y="190074"/>
                    <a:pt x="180064" y="190906"/>
                    <a:pt x="179031" y="190928"/>
                  </a:cubicBezTo>
                  <a:lnTo>
                    <a:pt x="129121" y="190928"/>
                  </a:lnTo>
                  <a:cubicBezTo>
                    <a:pt x="128088" y="190906"/>
                    <a:pt x="127256" y="190074"/>
                    <a:pt x="127236" y="189043"/>
                  </a:cubicBezTo>
                  <a:lnTo>
                    <a:pt x="127236" y="189043"/>
                  </a:lnTo>
                  <a:lnTo>
                    <a:pt x="127236" y="94220"/>
                  </a:lnTo>
                  <a:cubicBezTo>
                    <a:pt x="127236" y="68323"/>
                    <a:pt x="113139" y="53243"/>
                    <a:pt x="91052" y="53243"/>
                  </a:cubicBezTo>
                  <a:lnTo>
                    <a:pt x="89372" y="53243"/>
                  </a:lnTo>
                  <a:cubicBezTo>
                    <a:pt x="69191" y="54317"/>
                    <a:pt x="53435" y="71101"/>
                    <a:pt x="53640" y="91311"/>
                  </a:cubicBezTo>
                  <a:lnTo>
                    <a:pt x="53640" y="189043"/>
                  </a:lnTo>
                  <a:cubicBezTo>
                    <a:pt x="53619" y="190074"/>
                    <a:pt x="52787" y="190906"/>
                    <a:pt x="51755" y="190928"/>
                  </a:cubicBezTo>
                  <a:lnTo>
                    <a:pt x="1926" y="190928"/>
                  </a:lnTo>
                  <a:cubicBezTo>
                    <a:pt x="893" y="190928"/>
                    <a:pt x="45" y="190115"/>
                    <a:pt x="0" y="189084"/>
                  </a:cubicBezTo>
                  <a:lnTo>
                    <a:pt x="0" y="189084"/>
                  </a:lnTo>
                  <a:lnTo>
                    <a:pt x="0" y="5832"/>
                  </a:lnTo>
                  <a:cubicBezTo>
                    <a:pt x="20" y="4784"/>
                    <a:pt x="877" y="3946"/>
                    <a:pt x="1926" y="3947"/>
                  </a:cubicBezTo>
                  <a:lnTo>
                    <a:pt x="51796" y="3947"/>
                  </a:lnTo>
                  <a:cubicBezTo>
                    <a:pt x="52845" y="3946"/>
                    <a:pt x="53701" y="4784"/>
                    <a:pt x="53722" y="5832"/>
                  </a:cubicBezTo>
                  <a:lnTo>
                    <a:pt x="53722" y="25255"/>
                  </a:lnTo>
                  <a:lnTo>
                    <a:pt x="54131" y="25255"/>
                  </a:lnTo>
                  <a:cubicBezTo>
                    <a:pt x="65831" y="9037"/>
                    <a:pt x="84746" y="-399"/>
                    <a:pt x="104739" y="13"/>
                  </a:cubicBezTo>
                  <a:cubicBezTo>
                    <a:pt x="151986" y="136"/>
                    <a:pt x="180916" y="32508"/>
                    <a:pt x="180916" y="85082"/>
                  </a:cubicBezTo>
                  <a:close/>
                </a:path>
              </a:pathLst>
            </a:custGeom>
            <a:grpFill/>
            <a:ln w="4073"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9F8F531-8792-B0F9-D34D-BF84504B11BF}"/>
                </a:ext>
              </a:extLst>
            </p:cNvPr>
            <p:cNvSpPr/>
            <p:nvPr/>
          </p:nvSpPr>
          <p:spPr>
            <a:xfrm>
              <a:off x="11278429" y="6273158"/>
              <a:ext cx="186189" cy="194656"/>
            </a:xfrm>
            <a:custGeom>
              <a:avLst/>
              <a:gdLst>
                <a:gd name="connsiteX0" fmla="*/ 183932 w 186189"/>
                <a:gd name="connsiteY0" fmla="*/ 110161 h 194656"/>
                <a:gd name="connsiteX1" fmla="*/ 50632 w 186189"/>
                <a:gd name="connsiteY1" fmla="*/ 110161 h 194656"/>
                <a:gd name="connsiteX2" fmla="*/ 50386 w 186189"/>
                <a:gd name="connsiteY2" fmla="*/ 110407 h 194656"/>
                <a:gd name="connsiteX3" fmla="*/ 50386 w 186189"/>
                <a:gd name="connsiteY3" fmla="*/ 110407 h 194656"/>
                <a:gd name="connsiteX4" fmla="*/ 98289 w 186189"/>
                <a:gd name="connsiteY4" fmla="*/ 148967 h 194656"/>
                <a:gd name="connsiteX5" fmla="*/ 138078 w 186189"/>
                <a:gd name="connsiteY5" fmla="*/ 131510 h 194656"/>
                <a:gd name="connsiteX6" fmla="*/ 140660 w 186189"/>
                <a:gd name="connsiteY6" fmla="*/ 130896 h 194656"/>
                <a:gd name="connsiteX7" fmla="*/ 179384 w 186189"/>
                <a:gd name="connsiteY7" fmla="*/ 154499 h 194656"/>
                <a:gd name="connsiteX8" fmla="*/ 180040 w 186189"/>
                <a:gd name="connsiteY8" fmla="*/ 157039 h 194656"/>
                <a:gd name="connsiteX9" fmla="*/ 97183 w 186189"/>
                <a:gd name="connsiteY9" fmla="*/ 194657 h 194656"/>
                <a:gd name="connsiteX10" fmla="*/ 0 w 186189"/>
                <a:gd name="connsiteY10" fmla="*/ 97196 h 194656"/>
                <a:gd name="connsiteX11" fmla="*/ 93331 w 186189"/>
                <a:gd name="connsiteY11" fmla="*/ 95 h 194656"/>
                <a:gd name="connsiteX12" fmla="*/ 186186 w 186189"/>
                <a:gd name="connsiteY12" fmla="*/ 84755 h 194656"/>
                <a:gd name="connsiteX13" fmla="*/ 186186 w 186189"/>
                <a:gd name="connsiteY13" fmla="*/ 89180 h 194656"/>
                <a:gd name="connsiteX14" fmla="*/ 184793 w 186189"/>
                <a:gd name="connsiteY14" fmla="*/ 109300 h 194656"/>
                <a:gd name="connsiteX15" fmla="*/ 183932 w 186189"/>
                <a:gd name="connsiteY15" fmla="*/ 110161 h 194656"/>
                <a:gd name="connsiteX16" fmla="*/ 132301 w 186189"/>
                <a:gd name="connsiteY16" fmla="*/ 75904 h 194656"/>
                <a:gd name="connsiteX17" fmla="*/ 132546 w 186189"/>
                <a:gd name="connsiteY17" fmla="*/ 75658 h 194656"/>
                <a:gd name="connsiteX18" fmla="*/ 132546 w 186189"/>
                <a:gd name="connsiteY18" fmla="*/ 75658 h 194656"/>
                <a:gd name="connsiteX19" fmla="*/ 93372 w 186189"/>
                <a:gd name="connsiteY19" fmla="*/ 43572 h 194656"/>
                <a:gd name="connsiteX20" fmla="*/ 51165 w 186189"/>
                <a:gd name="connsiteY20" fmla="*/ 75617 h 194656"/>
                <a:gd name="connsiteX21" fmla="*/ 51165 w 186189"/>
                <a:gd name="connsiteY21" fmla="*/ 75945 h 194656"/>
                <a:gd name="connsiteX22" fmla="*/ 132137 w 186189"/>
                <a:gd name="connsiteY22" fmla="*/ 75945 h 19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189" h="194656">
                  <a:moveTo>
                    <a:pt x="183932" y="110161"/>
                  </a:moveTo>
                  <a:lnTo>
                    <a:pt x="50632" y="110161"/>
                  </a:lnTo>
                  <a:cubicBezTo>
                    <a:pt x="50497" y="110161"/>
                    <a:pt x="50386" y="110271"/>
                    <a:pt x="50386" y="110407"/>
                  </a:cubicBezTo>
                  <a:lnTo>
                    <a:pt x="50386" y="110407"/>
                  </a:lnTo>
                  <a:cubicBezTo>
                    <a:pt x="55386" y="135731"/>
                    <a:pt x="72883" y="148967"/>
                    <a:pt x="98289" y="148967"/>
                  </a:cubicBezTo>
                  <a:cubicBezTo>
                    <a:pt x="114270" y="148967"/>
                    <a:pt x="131071" y="142041"/>
                    <a:pt x="138078" y="131510"/>
                  </a:cubicBezTo>
                  <a:cubicBezTo>
                    <a:pt x="138640" y="130650"/>
                    <a:pt x="139775" y="130380"/>
                    <a:pt x="140660" y="130896"/>
                  </a:cubicBezTo>
                  <a:lnTo>
                    <a:pt x="179384" y="154499"/>
                  </a:lnTo>
                  <a:cubicBezTo>
                    <a:pt x="180253" y="155029"/>
                    <a:pt x="180544" y="156154"/>
                    <a:pt x="180040" y="157039"/>
                  </a:cubicBezTo>
                  <a:cubicBezTo>
                    <a:pt x="165861" y="180847"/>
                    <a:pt x="134964" y="194657"/>
                    <a:pt x="97183" y="194657"/>
                  </a:cubicBezTo>
                  <a:cubicBezTo>
                    <a:pt x="43432" y="194580"/>
                    <a:pt x="-78" y="150945"/>
                    <a:pt x="0" y="97196"/>
                  </a:cubicBezTo>
                  <a:cubicBezTo>
                    <a:pt x="74" y="45053"/>
                    <a:pt x="41232" y="2233"/>
                    <a:pt x="93331" y="95"/>
                  </a:cubicBezTo>
                  <a:cubicBezTo>
                    <a:pt x="142344" y="-2152"/>
                    <a:pt x="183908" y="35743"/>
                    <a:pt x="186186" y="84755"/>
                  </a:cubicBezTo>
                  <a:cubicBezTo>
                    <a:pt x="186186" y="86230"/>
                    <a:pt x="186186" y="87705"/>
                    <a:pt x="186186" y="89180"/>
                  </a:cubicBezTo>
                  <a:cubicBezTo>
                    <a:pt x="186235" y="95913"/>
                    <a:pt x="185768" y="102639"/>
                    <a:pt x="184793" y="109300"/>
                  </a:cubicBezTo>
                  <a:cubicBezTo>
                    <a:pt x="184793" y="109776"/>
                    <a:pt x="184408" y="110161"/>
                    <a:pt x="183932" y="110161"/>
                  </a:cubicBezTo>
                  <a:close/>
                  <a:moveTo>
                    <a:pt x="132301" y="75904"/>
                  </a:moveTo>
                  <a:cubicBezTo>
                    <a:pt x="132436" y="75904"/>
                    <a:pt x="132546" y="75793"/>
                    <a:pt x="132546" y="75658"/>
                  </a:cubicBezTo>
                  <a:lnTo>
                    <a:pt x="132546" y="75658"/>
                  </a:lnTo>
                  <a:cubicBezTo>
                    <a:pt x="130129" y="57136"/>
                    <a:pt x="113082" y="43572"/>
                    <a:pt x="93372" y="43572"/>
                  </a:cubicBezTo>
                  <a:cubicBezTo>
                    <a:pt x="70998" y="43572"/>
                    <a:pt x="56164" y="55620"/>
                    <a:pt x="51165" y="75617"/>
                  </a:cubicBezTo>
                  <a:cubicBezTo>
                    <a:pt x="51095" y="75715"/>
                    <a:pt x="51095" y="75846"/>
                    <a:pt x="51165" y="75945"/>
                  </a:cubicBezTo>
                  <a:lnTo>
                    <a:pt x="132137" y="75945"/>
                  </a:lnTo>
                  <a:close/>
                </a:path>
              </a:pathLst>
            </a:custGeom>
            <a:grpFill/>
            <a:ln w="4073"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156B7FCD-79C1-28D9-458B-5E2C2FBEA7B8}"/>
                </a:ext>
              </a:extLst>
            </p:cNvPr>
            <p:cNvSpPr/>
            <p:nvPr/>
          </p:nvSpPr>
          <p:spPr>
            <a:xfrm>
              <a:off x="11492890" y="6273217"/>
              <a:ext cx="121339" cy="191073"/>
            </a:xfrm>
            <a:custGeom>
              <a:avLst/>
              <a:gdLst>
                <a:gd name="connsiteX0" fmla="*/ 121335 w 121339"/>
                <a:gd name="connsiteY0" fmla="*/ 4175 h 191073"/>
                <a:gd name="connsiteX1" fmla="*/ 118425 w 121339"/>
                <a:gd name="connsiteY1" fmla="*/ 52528 h 191073"/>
                <a:gd name="connsiteX2" fmla="*/ 117409 w 121339"/>
                <a:gd name="connsiteY2" fmla="*/ 53390 h 191073"/>
                <a:gd name="connsiteX3" fmla="*/ 117401 w 121339"/>
                <a:gd name="connsiteY3" fmla="*/ 53389 h 191073"/>
                <a:gd name="connsiteX4" fmla="*/ 117401 w 121339"/>
                <a:gd name="connsiteY4" fmla="*/ 53389 h 191073"/>
                <a:gd name="connsiteX5" fmla="*/ 94535 w 121339"/>
                <a:gd name="connsiteY5" fmla="*/ 49578 h 191073"/>
                <a:gd name="connsiteX6" fmla="*/ 84127 w 121339"/>
                <a:gd name="connsiteY6" fmla="*/ 51504 h 191073"/>
                <a:gd name="connsiteX7" fmla="*/ 53804 w 121339"/>
                <a:gd name="connsiteY7" fmla="*/ 94940 h 191073"/>
                <a:gd name="connsiteX8" fmla="*/ 53804 w 121339"/>
                <a:gd name="connsiteY8" fmla="*/ 189189 h 191073"/>
                <a:gd name="connsiteX9" fmla="*/ 51878 w 121339"/>
                <a:gd name="connsiteY9" fmla="*/ 191074 h 191073"/>
                <a:gd name="connsiteX10" fmla="*/ 1926 w 121339"/>
                <a:gd name="connsiteY10" fmla="*/ 191074 h 191073"/>
                <a:gd name="connsiteX11" fmla="*/ 0 w 121339"/>
                <a:gd name="connsiteY11" fmla="*/ 189189 h 191073"/>
                <a:gd name="connsiteX12" fmla="*/ 0 w 121339"/>
                <a:gd name="connsiteY12" fmla="*/ 5773 h 191073"/>
                <a:gd name="connsiteX13" fmla="*/ 1926 w 121339"/>
                <a:gd name="connsiteY13" fmla="*/ 3847 h 191073"/>
                <a:gd name="connsiteX14" fmla="*/ 51673 w 121339"/>
                <a:gd name="connsiteY14" fmla="*/ 3847 h 191073"/>
                <a:gd name="connsiteX15" fmla="*/ 53599 w 121339"/>
                <a:gd name="connsiteY15" fmla="*/ 5773 h 191073"/>
                <a:gd name="connsiteX16" fmla="*/ 53599 w 121339"/>
                <a:gd name="connsiteY16" fmla="*/ 5773 h 191073"/>
                <a:gd name="connsiteX17" fmla="*/ 53599 w 121339"/>
                <a:gd name="connsiteY17" fmla="*/ 25114 h 191073"/>
                <a:gd name="connsiteX18" fmla="*/ 54009 w 121339"/>
                <a:gd name="connsiteY18" fmla="*/ 25114 h 191073"/>
                <a:gd name="connsiteX19" fmla="*/ 98510 w 121339"/>
                <a:gd name="connsiteY19" fmla="*/ 36 h 191073"/>
                <a:gd name="connsiteX20" fmla="*/ 120720 w 121339"/>
                <a:gd name="connsiteY20" fmla="*/ 3232 h 191073"/>
                <a:gd name="connsiteX21" fmla="*/ 121335 w 121339"/>
                <a:gd name="connsiteY21" fmla="*/ 4175 h 1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339" h="191073">
                  <a:moveTo>
                    <a:pt x="121335" y="4175"/>
                  </a:moveTo>
                  <a:lnTo>
                    <a:pt x="118425" y="52528"/>
                  </a:lnTo>
                  <a:cubicBezTo>
                    <a:pt x="118380" y="53047"/>
                    <a:pt x="117926" y="53433"/>
                    <a:pt x="117409" y="53390"/>
                  </a:cubicBezTo>
                  <a:cubicBezTo>
                    <a:pt x="117405" y="53389"/>
                    <a:pt x="117405" y="53389"/>
                    <a:pt x="117401" y="53389"/>
                  </a:cubicBezTo>
                  <a:lnTo>
                    <a:pt x="117401" y="53389"/>
                  </a:lnTo>
                  <a:cubicBezTo>
                    <a:pt x="110025" y="50936"/>
                    <a:pt x="102309" y="49651"/>
                    <a:pt x="94535" y="49578"/>
                  </a:cubicBezTo>
                  <a:cubicBezTo>
                    <a:pt x="90987" y="49662"/>
                    <a:pt x="87471" y="50313"/>
                    <a:pt x="84127" y="51504"/>
                  </a:cubicBezTo>
                  <a:cubicBezTo>
                    <a:pt x="65761" y="57996"/>
                    <a:pt x="53566" y="75462"/>
                    <a:pt x="53804" y="94940"/>
                  </a:cubicBezTo>
                  <a:lnTo>
                    <a:pt x="53804" y="189189"/>
                  </a:lnTo>
                  <a:cubicBezTo>
                    <a:pt x="53783" y="190236"/>
                    <a:pt x="52927" y="191074"/>
                    <a:pt x="51878" y="191074"/>
                  </a:cubicBezTo>
                  <a:lnTo>
                    <a:pt x="1926" y="191074"/>
                  </a:lnTo>
                  <a:cubicBezTo>
                    <a:pt x="877" y="191074"/>
                    <a:pt x="20" y="190236"/>
                    <a:pt x="0" y="189189"/>
                  </a:cubicBezTo>
                  <a:lnTo>
                    <a:pt x="0" y="5773"/>
                  </a:lnTo>
                  <a:cubicBezTo>
                    <a:pt x="0" y="4709"/>
                    <a:pt x="861" y="3847"/>
                    <a:pt x="1926" y="3847"/>
                  </a:cubicBezTo>
                  <a:lnTo>
                    <a:pt x="51673" y="3847"/>
                  </a:lnTo>
                  <a:cubicBezTo>
                    <a:pt x="52738" y="3847"/>
                    <a:pt x="53599" y="4709"/>
                    <a:pt x="53599" y="5773"/>
                  </a:cubicBezTo>
                  <a:lnTo>
                    <a:pt x="53599" y="5773"/>
                  </a:lnTo>
                  <a:lnTo>
                    <a:pt x="53599" y="25114"/>
                  </a:lnTo>
                  <a:lnTo>
                    <a:pt x="54009" y="25114"/>
                  </a:lnTo>
                  <a:cubicBezTo>
                    <a:pt x="63905" y="10038"/>
                    <a:pt x="80488" y="691"/>
                    <a:pt x="98510" y="36"/>
                  </a:cubicBezTo>
                  <a:cubicBezTo>
                    <a:pt x="106046" y="-217"/>
                    <a:pt x="113566" y="865"/>
                    <a:pt x="120720" y="3232"/>
                  </a:cubicBezTo>
                  <a:cubicBezTo>
                    <a:pt x="121122" y="3364"/>
                    <a:pt x="121376" y="3756"/>
                    <a:pt x="121335" y="4175"/>
                  </a:cubicBezTo>
                  <a:close/>
                </a:path>
              </a:pathLst>
            </a:custGeom>
            <a:grpFill/>
            <a:ln w="4073"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B9998BDF-984A-6838-8B68-AE5EA2CD660F}"/>
                </a:ext>
              </a:extLst>
            </p:cNvPr>
            <p:cNvSpPr/>
            <p:nvPr/>
          </p:nvSpPr>
          <p:spPr>
            <a:xfrm>
              <a:off x="11616806" y="6273417"/>
              <a:ext cx="195996" cy="194602"/>
            </a:xfrm>
            <a:custGeom>
              <a:avLst/>
              <a:gdLst>
                <a:gd name="connsiteX0" fmla="*/ 195996 w 195996"/>
                <a:gd name="connsiteY0" fmla="*/ 5532 h 194602"/>
                <a:gd name="connsiteX1" fmla="*/ 195996 w 195996"/>
                <a:gd name="connsiteY1" fmla="*/ 188743 h 194602"/>
                <a:gd name="connsiteX2" fmla="*/ 194193 w 195996"/>
                <a:gd name="connsiteY2" fmla="*/ 190628 h 194602"/>
                <a:gd name="connsiteX3" fmla="*/ 194193 w 195996"/>
                <a:gd name="connsiteY3" fmla="*/ 190628 h 194602"/>
                <a:gd name="connsiteX4" fmla="*/ 144200 w 195996"/>
                <a:gd name="connsiteY4" fmla="*/ 190628 h 194602"/>
                <a:gd name="connsiteX5" fmla="*/ 142315 w 195996"/>
                <a:gd name="connsiteY5" fmla="*/ 188743 h 194602"/>
                <a:gd name="connsiteX6" fmla="*/ 142315 w 195996"/>
                <a:gd name="connsiteY6" fmla="*/ 169401 h 194602"/>
                <a:gd name="connsiteX7" fmla="*/ 141988 w 195996"/>
                <a:gd name="connsiteY7" fmla="*/ 169401 h 194602"/>
                <a:gd name="connsiteX8" fmla="*/ 141988 w 195996"/>
                <a:gd name="connsiteY8" fmla="*/ 169401 h 194602"/>
                <a:gd name="connsiteX9" fmla="*/ 87200 w 195996"/>
                <a:gd name="connsiteY9" fmla="*/ 194603 h 194602"/>
                <a:gd name="connsiteX10" fmla="*/ 0 w 195996"/>
                <a:gd name="connsiteY10" fmla="*/ 97117 h 194602"/>
                <a:gd name="connsiteX11" fmla="*/ 87200 w 195996"/>
                <a:gd name="connsiteY11" fmla="*/ 0 h 194602"/>
                <a:gd name="connsiteX12" fmla="*/ 141988 w 195996"/>
                <a:gd name="connsiteY12" fmla="*/ 25201 h 194602"/>
                <a:gd name="connsiteX13" fmla="*/ 142315 w 195996"/>
                <a:gd name="connsiteY13" fmla="*/ 25201 h 194602"/>
                <a:gd name="connsiteX14" fmla="*/ 142315 w 195996"/>
                <a:gd name="connsiteY14" fmla="*/ 25201 h 194602"/>
                <a:gd name="connsiteX15" fmla="*/ 142315 w 195996"/>
                <a:gd name="connsiteY15" fmla="*/ 5532 h 194602"/>
                <a:gd name="connsiteX16" fmla="*/ 144200 w 195996"/>
                <a:gd name="connsiteY16" fmla="*/ 3647 h 194602"/>
                <a:gd name="connsiteX17" fmla="*/ 194111 w 195996"/>
                <a:gd name="connsiteY17" fmla="*/ 3647 h 194602"/>
                <a:gd name="connsiteX18" fmla="*/ 195996 w 195996"/>
                <a:gd name="connsiteY18" fmla="*/ 5532 h 194602"/>
                <a:gd name="connsiteX19" fmla="*/ 142315 w 195996"/>
                <a:gd name="connsiteY19" fmla="*/ 119900 h 194602"/>
                <a:gd name="connsiteX20" fmla="*/ 142315 w 195996"/>
                <a:gd name="connsiteY20" fmla="*/ 74825 h 194602"/>
                <a:gd name="connsiteX21" fmla="*/ 142315 w 195996"/>
                <a:gd name="connsiteY21" fmla="*/ 74292 h 194602"/>
                <a:gd name="connsiteX22" fmla="*/ 99043 w 195996"/>
                <a:gd name="connsiteY22" fmla="*/ 50525 h 194602"/>
                <a:gd name="connsiteX23" fmla="*/ 52574 w 195996"/>
                <a:gd name="connsiteY23" fmla="*/ 96994 h 194602"/>
                <a:gd name="connsiteX24" fmla="*/ 99043 w 195996"/>
                <a:gd name="connsiteY24" fmla="*/ 143463 h 194602"/>
                <a:gd name="connsiteX25" fmla="*/ 142315 w 195996"/>
                <a:gd name="connsiteY25" fmla="*/ 120474 h 194602"/>
                <a:gd name="connsiteX26" fmla="*/ 142315 w 195996"/>
                <a:gd name="connsiteY26" fmla="*/ 119900 h 19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5996" h="194602">
                  <a:moveTo>
                    <a:pt x="195996" y="5532"/>
                  </a:moveTo>
                  <a:lnTo>
                    <a:pt x="195996" y="188743"/>
                  </a:lnTo>
                  <a:cubicBezTo>
                    <a:pt x="196021" y="189761"/>
                    <a:pt x="195214" y="190605"/>
                    <a:pt x="194193" y="190628"/>
                  </a:cubicBezTo>
                  <a:cubicBezTo>
                    <a:pt x="194193" y="190628"/>
                    <a:pt x="194193" y="190628"/>
                    <a:pt x="194193" y="190628"/>
                  </a:cubicBezTo>
                  <a:lnTo>
                    <a:pt x="144200" y="190628"/>
                  </a:lnTo>
                  <a:cubicBezTo>
                    <a:pt x="143168" y="190606"/>
                    <a:pt x="142336" y="189775"/>
                    <a:pt x="142315" y="188743"/>
                  </a:cubicBezTo>
                  <a:lnTo>
                    <a:pt x="142315" y="169401"/>
                  </a:lnTo>
                  <a:cubicBezTo>
                    <a:pt x="142221" y="169318"/>
                    <a:pt x="142082" y="169318"/>
                    <a:pt x="141988" y="169401"/>
                  </a:cubicBezTo>
                  <a:lnTo>
                    <a:pt x="141988" y="169401"/>
                  </a:lnTo>
                  <a:cubicBezTo>
                    <a:pt x="132604" y="184276"/>
                    <a:pt x="110476" y="194603"/>
                    <a:pt x="87200" y="194603"/>
                  </a:cubicBezTo>
                  <a:cubicBezTo>
                    <a:pt x="38478" y="194603"/>
                    <a:pt x="0" y="151207"/>
                    <a:pt x="0" y="97117"/>
                  </a:cubicBezTo>
                  <a:cubicBezTo>
                    <a:pt x="0" y="43026"/>
                    <a:pt x="38478" y="0"/>
                    <a:pt x="87200" y="0"/>
                  </a:cubicBezTo>
                  <a:cubicBezTo>
                    <a:pt x="110066" y="0"/>
                    <a:pt x="132604" y="10326"/>
                    <a:pt x="141988" y="25201"/>
                  </a:cubicBezTo>
                  <a:cubicBezTo>
                    <a:pt x="142082" y="25285"/>
                    <a:pt x="142221" y="25285"/>
                    <a:pt x="142315" y="25201"/>
                  </a:cubicBezTo>
                  <a:lnTo>
                    <a:pt x="142315" y="25201"/>
                  </a:lnTo>
                  <a:lnTo>
                    <a:pt x="142315" y="5532"/>
                  </a:lnTo>
                  <a:cubicBezTo>
                    <a:pt x="142356" y="4509"/>
                    <a:pt x="143176" y="3689"/>
                    <a:pt x="144200" y="3647"/>
                  </a:cubicBezTo>
                  <a:lnTo>
                    <a:pt x="194111" y="3647"/>
                  </a:lnTo>
                  <a:cubicBezTo>
                    <a:pt x="195144" y="3669"/>
                    <a:pt x="195976" y="4500"/>
                    <a:pt x="195996" y="5532"/>
                  </a:cubicBezTo>
                  <a:close/>
                  <a:moveTo>
                    <a:pt x="142315" y="119900"/>
                  </a:moveTo>
                  <a:lnTo>
                    <a:pt x="142315" y="74825"/>
                  </a:lnTo>
                  <a:cubicBezTo>
                    <a:pt x="142356" y="74650"/>
                    <a:pt x="142356" y="74468"/>
                    <a:pt x="142315" y="74292"/>
                  </a:cubicBezTo>
                  <a:cubicBezTo>
                    <a:pt x="132944" y="59448"/>
                    <a:pt x="116598" y="50468"/>
                    <a:pt x="99043" y="50525"/>
                  </a:cubicBezTo>
                  <a:cubicBezTo>
                    <a:pt x="73379" y="50525"/>
                    <a:pt x="52574" y="71330"/>
                    <a:pt x="52574" y="96994"/>
                  </a:cubicBezTo>
                  <a:cubicBezTo>
                    <a:pt x="52574" y="122658"/>
                    <a:pt x="73379" y="143463"/>
                    <a:pt x="99043" y="143463"/>
                  </a:cubicBezTo>
                  <a:cubicBezTo>
                    <a:pt x="116430" y="143628"/>
                    <a:pt x="132718" y="134975"/>
                    <a:pt x="142315" y="120474"/>
                  </a:cubicBezTo>
                  <a:cubicBezTo>
                    <a:pt x="142397" y="120292"/>
                    <a:pt x="142397" y="120083"/>
                    <a:pt x="142315" y="119900"/>
                  </a:cubicBezTo>
                  <a:close/>
                </a:path>
              </a:pathLst>
            </a:custGeom>
            <a:grpFill/>
            <a:ln w="4073"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8EC389A-5206-0617-AEC0-C82D95A08EB8}"/>
                </a:ext>
              </a:extLst>
            </p:cNvPr>
            <p:cNvSpPr/>
            <p:nvPr/>
          </p:nvSpPr>
          <p:spPr>
            <a:xfrm>
              <a:off x="10673869" y="6073488"/>
              <a:ext cx="174073" cy="174072"/>
            </a:xfrm>
            <a:custGeom>
              <a:avLst/>
              <a:gdLst>
                <a:gd name="connsiteX0" fmla="*/ 87200 w 174073"/>
                <a:gd name="connsiteY0" fmla="*/ 174073 h 174072"/>
                <a:gd name="connsiteX1" fmla="*/ 0 w 174073"/>
                <a:gd name="connsiteY1" fmla="*/ 87200 h 174072"/>
                <a:gd name="connsiteX2" fmla="*/ 86873 w 174073"/>
                <a:gd name="connsiteY2" fmla="*/ 0 h 174072"/>
                <a:gd name="connsiteX3" fmla="*/ 174073 w 174073"/>
                <a:gd name="connsiteY3" fmla="*/ 86872 h 174072"/>
                <a:gd name="connsiteX4" fmla="*/ 174073 w 174073"/>
                <a:gd name="connsiteY4" fmla="*/ 87036 h 174072"/>
                <a:gd name="connsiteX5" fmla="*/ 174073 w 174073"/>
                <a:gd name="connsiteY5" fmla="*/ 87036 h 174072"/>
                <a:gd name="connsiteX6" fmla="*/ 87200 w 174073"/>
                <a:gd name="connsiteY6" fmla="*/ 174073 h 174072"/>
                <a:gd name="connsiteX7" fmla="*/ 87200 w 174073"/>
                <a:gd name="connsiteY7" fmla="*/ 53967 h 174072"/>
                <a:gd name="connsiteX8" fmla="*/ 54090 w 174073"/>
                <a:gd name="connsiteY8" fmla="*/ 86995 h 174072"/>
                <a:gd name="connsiteX9" fmla="*/ 87119 w 174073"/>
                <a:gd name="connsiteY9" fmla="*/ 120105 h 174072"/>
                <a:gd name="connsiteX10" fmla="*/ 120228 w 174073"/>
                <a:gd name="connsiteY10" fmla="*/ 87077 h 174072"/>
                <a:gd name="connsiteX11" fmla="*/ 120228 w 174073"/>
                <a:gd name="connsiteY11" fmla="*/ 87077 h 174072"/>
                <a:gd name="connsiteX12" fmla="*/ 87200 w 174073"/>
                <a:gd name="connsiteY12" fmla="*/ 53967 h 17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73" h="174072">
                  <a:moveTo>
                    <a:pt x="87200" y="174073"/>
                  </a:moveTo>
                  <a:cubicBezTo>
                    <a:pt x="39132" y="174163"/>
                    <a:pt x="91" y="135269"/>
                    <a:pt x="0" y="87200"/>
                  </a:cubicBezTo>
                  <a:cubicBezTo>
                    <a:pt x="-90" y="39132"/>
                    <a:pt x="38804" y="91"/>
                    <a:pt x="86873" y="0"/>
                  </a:cubicBezTo>
                  <a:cubicBezTo>
                    <a:pt x="134941" y="-90"/>
                    <a:pt x="173983" y="38804"/>
                    <a:pt x="174073" y="86872"/>
                  </a:cubicBezTo>
                  <a:cubicBezTo>
                    <a:pt x="174073" y="86927"/>
                    <a:pt x="174073" y="86982"/>
                    <a:pt x="174073" y="87036"/>
                  </a:cubicBezTo>
                  <a:lnTo>
                    <a:pt x="174073" y="87036"/>
                  </a:lnTo>
                  <a:cubicBezTo>
                    <a:pt x="174051" y="135032"/>
                    <a:pt x="135196" y="173960"/>
                    <a:pt x="87200" y="174073"/>
                  </a:cubicBezTo>
                  <a:close/>
                  <a:moveTo>
                    <a:pt x="87200" y="53967"/>
                  </a:moveTo>
                  <a:cubicBezTo>
                    <a:pt x="68937" y="53945"/>
                    <a:pt x="54113" y="68732"/>
                    <a:pt x="54090" y="86995"/>
                  </a:cubicBezTo>
                  <a:cubicBezTo>
                    <a:pt x="54068" y="105259"/>
                    <a:pt x="68855" y="120083"/>
                    <a:pt x="87119" y="120105"/>
                  </a:cubicBezTo>
                  <a:cubicBezTo>
                    <a:pt x="105382" y="120128"/>
                    <a:pt x="120206" y="105341"/>
                    <a:pt x="120228" y="87077"/>
                  </a:cubicBezTo>
                  <a:lnTo>
                    <a:pt x="120228" y="87077"/>
                  </a:lnTo>
                  <a:cubicBezTo>
                    <a:pt x="120228" y="68823"/>
                    <a:pt x="105454" y="54012"/>
                    <a:pt x="87200" y="53967"/>
                  </a:cubicBezTo>
                  <a:close/>
                </a:path>
              </a:pathLst>
            </a:custGeom>
            <a:grpFill/>
            <a:ln w="4073"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67F3A3D3-EA66-1E58-2AED-9802CF686CA1}"/>
                </a:ext>
              </a:extLst>
            </p:cNvPr>
            <p:cNvSpPr/>
            <p:nvPr/>
          </p:nvSpPr>
          <p:spPr>
            <a:xfrm>
              <a:off x="10651250" y="6271471"/>
              <a:ext cx="219599" cy="192615"/>
            </a:xfrm>
            <a:custGeom>
              <a:avLst/>
              <a:gdLst>
                <a:gd name="connsiteX0" fmla="*/ 219599 w 219599"/>
                <a:gd name="connsiteY0" fmla="*/ 109800 h 192615"/>
                <a:gd name="connsiteX1" fmla="*/ 109800 w 219599"/>
                <a:gd name="connsiteY1" fmla="*/ 0 h 192615"/>
                <a:gd name="connsiteX2" fmla="*/ 0 w 219599"/>
                <a:gd name="connsiteY2" fmla="*/ 109800 h 192615"/>
                <a:gd name="connsiteX3" fmla="*/ 0 w 219599"/>
                <a:gd name="connsiteY3" fmla="*/ 109800 h 192615"/>
                <a:gd name="connsiteX4" fmla="*/ 0 w 219599"/>
                <a:gd name="connsiteY4" fmla="*/ 190689 h 192615"/>
                <a:gd name="connsiteX5" fmla="*/ 1844 w 219599"/>
                <a:gd name="connsiteY5" fmla="*/ 192615 h 192615"/>
                <a:gd name="connsiteX6" fmla="*/ 3032 w 219599"/>
                <a:gd name="connsiteY6" fmla="*/ 192205 h 192615"/>
                <a:gd name="connsiteX7" fmla="*/ 53271 w 219599"/>
                <a:gd name="connsiteY7" fmla="*/ 154875 h 192615"/>
                <a:gd name="connsiteX8" fmla="*/ 54050 w 219599"/>
                <a:gd name="connsiteY8" fmla="*/ 153359 h 192615"/>
                <a:gd name="connsiteX9" fmla="*/ 54050 w 219599"/>
                <a:gd name="connsiteY9" fmla="*/ 109800 h 192615"/>
                <a:gd name="connsiteX10" fmla="*/ 54050 w 219599"/>
                <a:gd name="connsiteY10" fmla="*/ 109800 h 192615"/>
                <a:gd name="connsiteX11" fmla="*/ 111353 w 219599"/>
                <a:gd name="connsiteY11" fmla="*/ 55521 h 192615"/>
                <a:gd name="connsiteX12" fmla="*/ 165632 w 219599"/>
                <a:gd name="connsiteY12" fmla="*/ 109800 h 192615"/>
                <a:gd name="connsiteX13" fmla="*/ 165632 w 219599"/>
                <a:gd name="connsiteY13" fmla="*/ 109800 h 192615"/>
                <a:gd name="connsiteX14" fmla="*/ 165632 w 219599"/>
                <a:gd name="connsiteY14" fmla="*/ 190689 h 192615"/>
                <a:gd name="connsiteX15" fmla="*/ 167558 w 219599"/>
                <a:gd name="connsiteY15" fmla="*/ 192615 h 192615"/>
                <a:gd name="connsiteX16" fmla="*/ 217714 w 219599"/>
                <a:gd name="connsiteY16" fmla="*/ 192615 h 192615"/>
                <a:gd name="connsiteX17" fmla="*/ 219599 w 219599"/>
                <a:gd name="connsiteY17" fmla="*/ 190730 h 192615"/>
                <a:gd name="connsiteX18" fmla="*/ 219599 w 219599"/>
                <a:gd name="connsiteY18" fmla="*/ 190730 h 19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9599" h="192615">
                  <a:moveTo>
                    <a:pt x="219599" y="109800"/>
                  </a:moveTo>
                  <a:cubicBezTo>
                    <a:pt x="219599" y="49159"/>
                    <a:pt x="170440" y="0"/>
                    <a:pt x="109800" y="0"/>
                  </a:cubicBezTo>
                  <a:cubicBezTo>
                    <a:pt x="49159" y="0"/>
                    <a:pt x="0" y="49159"/>
                    <a:pt x="0" y="109800"/>
                  </a:cubicBezTo>
                  <a:lnTo>
                    <a:pt x="0" y="109800"/>
                  </a:lnTo>
                  <a:lnTo>
                    <a:pt x="0" y="190689"/>
                  </a:lnTo>
                  <a:cubicBezTo>
                    <a:pt x="-1" y="191722"/>
                    <a:pt x="812" y="192571"/>
                    <a:pt x="1844" y="192615"/>
                  </a:cubicBezTo>
                  <a:cubicBezTo>
                    <a:pt x="2274" y="192612"/>
                    <a:pt x="2692" y="192469"/>
                    <a:pt x="3032" y="192205"/>
                  </a:cubicBezTo>
                  <a:lnTo>
                    <a:pt x="53271" y="154875"/>
                  </a:lnTo>
                  <a:cubicBezTo>
                    <a:pt x="53763" y="154527"/>
                    <a:pt x="54053" y="153961"/>
                    <a:pt x="54050" y="153359"/>
                  </a:cubicBezTo>
                  <a:lnTo>
                    <a:pt x="54050" y="109800"/>
                  </a:lnTo>
                  <a:lnTo>
                    <a:pt x="54050" y="109800"/>
                  </a:lnTo>
                  <a:cubicBezTo>
                    <a:pt x="54885" y="78987"/>
                    <a:pt x="80540" y="54685"/>
                    <a:pt x="111353" y="55521"/>
                  </a:cubicBezTo>
                  <a:cubicBezTo>
                    <a:pt x="140991" y="56324"/>
                    <a:pt x="164829" y="80161"/>
                    <a:pt x="165632" y="109800"/>
                  </a:cubicBezTo>
                  <a:lnTo>
                    <a:pt x="165632" y="109800"/>
                  </a:lnTo>
                  <a:lnTo>
                    <a:pt x="165632" y="190689"/>
                  </a:lnTo>
                  <a:cubicBezTo>
                    <a:pt x="165632" y="191753"/>
                    <a:pt x="166494" y="192615"/>
                    <a:pt x="167558" y="192615"/>
                  </a:cubicBezTo>
                  <a:lnTo>
                    <a:pt x="217714" y="192615"/>
                  </a:lnTo>
                  <a:cubicBezTo>
                    <a:pt x="218746" y="192594"/>
                    <a:pt x="219578" y="191762"/>
                    <a:pt x="219599" y="190730"/>
                  </a:cubicBezTo>
                  <a:lnTo>
                    <a:pt x="219599" y="190730"/>
                  </a:lnTo>
                  <a:close/>
                </a:path>
              </a:pathLst>
            </a:custGeom>
            <a:grpFill/>
            <a:ln w="4073" cap="flat">
              <a:noFill/>
              <a:prstDash val="solid"/>
              <a:miter/>
            </a:ln>
          </p:spPr>
          <p:txBody>
            <a:bodyPr rtlCol="0" anchor="ctr"/>
            <a:lstStyle/>
            <a:p>
              <a:endParaRPr lang="sv-SE"/>
            </a:p>
          </p:txBody>
        </p:sp>
      </p:grpSp>
    </p:spTree>
    <p:extLst>
      <p:ext uri="{BB962C8B-B14F-4D97-AF65-F5344CB8AC3E}">
        <p14:creationId xmlns:p14="http://schemas.microsoft.com/office/powerpoint/2010/main" val="380631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txStyles>
    <p:title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p:titleStyle>
    <p:bodyStyle>
      <a:lvl1pPr marL="180975" indent="-180975"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361950" indent="-180975"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542925" indent="-180975"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714375" indent="-17145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89535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6">
          <p15:clr>
            <a:srgbClr val="F26B43"/>
          </p15:clr>
        </p15:guide>
        <p15:guide id="3" pos="576">
          <p15:clr>
            <a:srgbClr val="9FCC3B"/>
          </p15:clr>
        </p15:guide>
        <p15:guide id="4" pos="7106">
          <p15:clr>
            <a:srgbClr val="9FCC3B"/>
          </p15:clr>
        </p15:guide>
        <p15:guide id="5" orient="horz" pos="1149">
          <p15:clr>
            <a:srgbClr val="F26B43"/>
          </p15:clr>
        </p15:guide>
        <p15:guide id="7" orient="horz" pos="1034">
          <p15:clr>
            <a:srgbClr val="F26B43"/>
          </p15:clr>
        </p15:guide>
        <p15:guide id="9" pos="240">
          <p15:clr>
            <a:srgbClr val="C35EA4"/>
          </p15:clr>
        </p15:guide>
        <p15:guide id="10" orient="horz" pos="240">
          <p15:clr>
            <a:srgbClr val="C35EA4"/>
          </p15:clr>
        </p15:guide>
        <p15:guide id="11" pos="7432">
          <p15:clr>
            <a:srgbClr val="C35EA4"/>
          </p15:clr>
        </p15:guide>
        <p15:guide id="12" orient="horz" pos="3640">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ustomers.anpdm.com/inera/1610_form/nyhetsbrev/subscribe/"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hyperlink" Target="https://www.linkedin.com/company/inera-a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nera.atlassian.net/wiki/spaces/OIN/overview?homepageId=29602922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280EC-1ED2-C24A-5046-3B32C3685CCB}"/>
              </a:ext>
            </a:extLst>
          </p:cNvPr>
          <p:cNvSpPr>
            <a:spLocks noGrp="1"/>
          </p:cNvSpPr>
          <p:nvPr>
            <p:ph type="ctrTitle"/>
          </p:nvPr>
        </p:nvSpPr>
        <p:spPr/>
        <p:txBody>
          <a:bodyPr/>
          <a:lstStyle/>
          <a:p>
            <a:r>
              <a:rPr lang="sv-SE"/>
              <a:t>Nitha		</a:t>
            </a:r>
          </a:p>
        </p:txBody>
      </p:sp>
      <p:sp>
        <p:nvSpPr>
          <p:cNvPr id="3" name="Underrubrik 2">
            <a:extLst>
              <a:ext uri="{FF2B5EF4-FFF2-40B4-BE49-F238E27FC236}">
                <a16:creationId xmlns:a16="http://schemas.microsoft.com/office/drawing/2014/main" id="{C9E58729-CF6D-BDFA-4FA0-B069B2CE8CBC}"/>
              </a:ext>
            </a:extLst>
          </p:cNvPr>
          <p:cNvSpPr>
            <a:spLocks noGrp="1"/>
          </p:cNvSpPr>
          <p:nvPr>
            <p:ph type="subTitle" idx="1"/>
          </p:nvPr>
        </p:nvSpPr>
        <p:spPr/>
        <p:txBody>
          <a:bodyPr/>
          <a:lstStyle/>
          <a:p>
            <a:r>
              <a:rPr lang="sv-SE"/>
              <a:t>Användarforum 230321</a:t>
            </a:r>
          </a:p>
        </p:txBody>
      </p:sp>
    </p:spTree>
    <p:extLst>
      <p:ext uri="{BB962C8B-B14F-4D97-AF65-F5344CB8AC3E}">
        <p14:creationId xmlns:p14="http://schemas.microsoft.com/office/powerpoint/2010/main" val="286443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C3BFF663-9CF9-C894-FFDB-278F5111D9A8}"/>
              </a:ext>
            </a:extLst>
          </p:cNvPr>
          <p:cNvSpPr>
            <a:spLocks noGrp="1"/>
          </p:cNvSpPr>
          <p:nvPr>
            <p:ph type="subTitle" idx="1"/>
          </p:nvPr>
        </p:nvSpPr>
        <p:spPr/>
        <p:txBody>
          <a:bodyPr/>
          <a:lstStyle/>
          <a:p>
            <a:r>
              <a:rPr lang="sv-SE"/>
              <a:t>Vill du veta mera om </a:t>
            </a:r>
            <a:r>
              <a:rPr lang="sv-SE" err="1"/>
              <a:t>Inera</a:t>
            </a:r>
            <a:r>
              <a:rPr lang="sv-SE"/>
              <a:t>? </a:t>
            </a:r>
            <a:br>
              <a:rPr lang="sv-SE"/>
            </a:br>
            <a:r>
              <a:rPr lang="sv-SE"/>
              <a:t>Prenumerera på vårt nyhetsbrev </a:t>
            </a:r>
            <a:br>
              <a:rPr lang="sv-SE"/>
            </a:br>
            <a:r>
              <a:rPr lang="sv-SE">
                <a:hlinkClick r:id="rId3">
                  <a:extLst>
                    <a:ext uri="{A12FA001-AC4F-418D-AE19-62706E023703}">
                      <ahyp:hlinkClr xmlns:ahyp="http://schemas.microsoft.com/office/drawing/2018/hyperlinkcolor" val="tx"/>
                    </a:ext>
                  </a:extLst>
                </a:hlinkClick>
              </a:rPr>
              <a:t>Aktuellt från </a:t>
            </a:r>
            <a:r>
              <a:rPr lang="sv-SE" err="1">
                <a:hlinkClick r:id="rId3">
                  <a:extLst>
                    <a:ext uri="{A12FA001-AC4F-418D-AE19-62706E023703}">
                      <ahyp:hlinkClr xmlns:ahyp="http://schemas.microsoft.com/office/drawing/2018/hyperlinkcolor" val="tx"/>
                    </a:ext>
                  </a:extLst>
                </a:hlinkClick>
              </a:rPr>
              <a:t>Inera</a:t>
            </a:r>
            <a:r>
              <a:rPr lang="sv-SE">
                <a:hlinkClick r:id="rId3">
                  <a:extLst>
                    <a:ext uri="{A12FA001-AC4F-418D-AE19-62706E023703}">
                      <ahyp:hlinkClr xmlns:ahyp="http://schemas.microsoft.com/office/drawing/2018/hyperlinkcolor" val="tx"/>
                    </a:ext>
                  </a:extLst>
                </a:hlinkClick>
              </a:rPr>
              <a:t> </a:t>
            </a:r>
            <a:r>
              <a:rPr lang="sv-SE"/>
              <a:t>och följ oss </a:t>
            </a:r>
            <a:br>
              <a:rPr lang="sv-SE"/>
            </a:br>
            <a:r>
              <a:rPr lang="sv-SE"/>
              <a:t>på </a:t>
            </a:r>
            <a:r>
              <a:rPr lang="sv-SE">
                <a:hlinkClick r:id="rId4">
                  <a:extLst>
                    <a:ext uri="{A12FA001-AC4F-418D-AE19-62706E023703}">
                      <ahyp:hlinkClr xmlns:ahyp="http://schemas.microsoft.com/office/drawing/2018/hyperlinkcolor" val="tx"/>
                    </a:ext>
                  </a:extLst>
                </a:hlinkClick>
              </a:rPr>
              <a:t>Linkedin. </a:t>
            </a:r>
            <a:endParaRPr lang="sv-SE"/>
          </a:p>
          <a:p>
            <a:endParaRPr lang="sv-SE"/>
          </a:p>
        </p:txBody>
      </p:sp>
    </p:spTree>
    <p:extLst>
      <p:ext uri="{BB962C8B-B14F-4D97-AF65-F5344CB8AC3E}">
        <p14:creationId xmlns:p14="http://schemas.microsoft.com/office/powerpoint/2010/main" val="325346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B6F63A-83DA-CBB8-65C7-61A310484294}"/>
              </a:ext>
            </a:extLst>
          </p:cNvPr>
          <p:cNvSpPr>
            <a:spLocks noGrp="1"/>
          </p:cNvSpPr>
          <p:nvPr>
            <p:ph type="title"/>
          </p:nvPr>
        </p:nvSpPr>
        <p:spPr>
          <a:xfrm>
            <a:off x="1807029" y="461305"/>
            <a:ext cx="9462104" cy="667808"/>
          </a:xfrm>
        </p:spPr>
        <p:txBody>
          <a:bodyPr/>
          <a:lstStyle/>
          <a:p>
            <a:r>
              <a:rPr lang="sv-SE"/>
              <a:t>Agenda</a:t>
            </a:r>
          </a:p>
        </p:txBody>
      </p:sp>
      <p:sp>
        <p:nvSpPr>
          <p:cNvPr id="3" name="Platshållare för innehåll 2">
            <a:extLst>
              <a:ext uri="{FF2B5EF4-FFF2-40B4-BE49-F238E27FC236}">
                <a16:creationId xmlns:a16="http://schemas.microsoft.com/office/drawing/2014/main" id="{562B113E-3D1B-01F8-3D55-1D17A6FD6D5E}"/>
              </a:ext>
            </a:extLst>
          </p:cNvPr>
          <p:cNvSpPr>
            <a:spLocks noGrp="1"/>
          </p:cNvSpPr>
          <p:nvPr>
            <p:ph idx="1"/>
          </p:nvPr>
        </p:nvSpPr>
        <p:spPr/>
        <p:txBody>
          <a:bodyPr vert="horz" lIns="0" tIns="0" rIns="0" bIns="0" rtlCol="0" anchor="t">
            <a:noAutofit/>
          </a:bodyPr>
          <a:lstStyle/>
          <a:p>
            <a:r>
              <a:rPr lang="sv-SE" dirty="0"/>
              <a:t>Status förvaltning</a:t>
            </a:r>
          </a:p>
          <a:p>
            <a:pPr lvl="1"/>
            <a:r>
              <a:rPr lang="sv-SE" dirty="0"/>
              <a:t>Statistik</a:t>
            </a:r>
            <a:endParaRPr lang="sv-SE" dirty="0">
              <a:ea typeface="Open Sans"/>
              <a:cs typeface="Open Sans"/>
            </a:endParaRPr>
          </a:p>
          <a:p>
            <a:pPr lvl="1"/>
            <a:r>
              <a:rPr lang="sv-SE" dirty="0"/>
              <a:t>Analyser</a:t>
            </a:r>
            <a:endParaRPr lang="sv-SE" dirty="0">
              <a:ea typeface="Open Sans"/>
              <a:cs typeface="Open Sans"/>
            </a:endParaRPr>
          </a:p>
          <a:p>
            <a:pPr lvl="1"/>
            <a:r>
              <a:rPr lang="sv-SE" dirty="0"/>
              <a:t>Status Fenixprojektet </a:t>
            </a:r>
            <a:r>
              <a:rPr lang="sv-SE" dirty="0" err="1"/>
              <a:t>Inera</a:t>
            </a:r>
            <a:endParaRPr lang="sv-SE" dirty="0" err="1">
              <a:ea typeface="Open Sans"/>
              <a:cs typeface="Open Sans"/>
            </a:endParaRPr>
          </a:p>
          <a:p>
            <a:pPr lvl="1"/>
            <a:r>
              <a:rPr lang="sv-SE" dirty="0"/>
              <a:t>Release 23.1</a:t>
            </a:r>
            <a:endParaRPr lang="sv-SE" dirty="0">
              <a:ea typeface="Open Sans"/>
              <a:cs typeface="Open Sans"/>
            </a:endParaRPr>
          </a:p>
          <a:p>
            <a:pPr lvl="1"/>
            <a:r>
              <a:rPr lang="sv-SE" dirty="0"/>
              <a:t>Planerad utveckling</a:t>
            </a:r>
            <a:endParaRPr lang="sv-SE" dirty="0">
              <a:ea typeface="Open Sans"/>
              <a:cs typeface="Open Sans"/>
            </a:endParaRPr>
          </a:p>
          <a:p>
            <a:pPr lvl="1"/>
            <a:r>
              <a:rPr lang="sv-SE" dirty="0"/>
              <a:t>Fortsättning tekniklyft</a:t>
            </a:r>
            <a:endParaRPr lang="sv-SE" dirty="0">
              <a:ea typeface="Open Sans"/>
              <a:cs typeface="Open Sans"/>
            </a:endParaRPr>
          </a:p>
          <a:p>
            <a:r>
              <a:rPr lang="sv-SE" dirty="0"/>
              <a:t>Frågor och övrigt</a:t>
            </a:r>
          </a:p>
          <a:p>
            <a:pPr marL="0" indent="0">
              <a:buNone/>
            </a:pPr>
            <a:endParaRPr lang="sv-SE"/>
          </a:p>
          <a:p>
            <a:pPr lvl="1"/>
            <a:endParaRPr lang="sv-SE"/>
          </a:p>
        </p:txBody>
      </p:sp>
    </p:spTree>
    <p:extLst>
      <p:ext uri="{BB962C8B-B14F-4D97-AF65-F5344CB8AC3E}">
        <p14:creationId xmlns:p14="http://schemas.microsoft.com/office/powerpoint/2010/main" val="214123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DE0BCF3-976A-1ACF-41BE-C168E6D47FA8}"/>
              </a:ext>
            </a:extLst>
          </p:cNvPr>
          <p:cNvSpPr>
            <a:spLocks noGrp="1"/>
          </p:cNvSpPr>
          <p:nvPr>
            <p:ph type="title"/>
          </p:nvPr>
        </p:nvSpPr>
        <p:spPr/>
        <p:txBody>
          <a:bodyPr/>
          <a:lstStyle/>
          <a:p>
            <a:r>
              <a:rPr lang="sv-SE"/>
              <a:t>Användning av Nitha</a:t>
            </a:r>
            <a:br>
              <a:rPr lang="sv-SE"/>
            </a:br>
            <a:endParaRPr lang="sv-SE"/>
          </a:p>
        </p:txBody>
      </p:sp>
      <p:sp>
        <p:nvSpPr>
          <p:cNvPr id="5" name="Platshållare för innehåll 4">
            <a:extLst>
              <a:ext uri="{FF2B5EF4-FFF2-40B4-BE49-F238E27FC236}">
                <a16:creationId xmlns:a16="http://schemas.microsoft.com/office/drawing/2014/main" id="{747293F3-63BB-5B4E-089B-A039F96B7E09}"/>
              </a:ext>
            </a:extLst>
          </p:cNvPr>
          <p:cNvSpPr>
            <a:spLocks noGrp="1"/>
          </p:cNvSpPr>
          <p:nvPr>
            <p:ph idx="1"/>
          </p:nvPr>
        </p:nvSpPr>
        <p:spPr>
          <a:xfrm>
            <a:off x="922868" y="1824038"/>
            <a:ext cx="2439458" cy="4776787"/>
          </a:xfrm>
        </p:spPr>
        <p:txBody>
          <a:bodyPr/>
          <a:lstStyle/>
          <a:p>
            <a:pPr marL="0" indent="0" algn="l" rtl="0" fontAlgn="base">
              <a:buNone/>
            </a:pPr>
            <a:r>
              <a:rPr lang="sv-SE" b="1" i="0" u="none" strike="noStrike">
                <a:solidFill>
                  <a:srgbClr val="33302F"/>
                </a:solidFill>
                <a:effectLst/>
                <a:latin typeface="Open Sans" panose="020B0606030504020204" pitchFamily="34" charset="0"/>
              </a:rPr>
              <a:t>Anslutna:</a:t>
            </a:r>
            <a:r>
              <a:rPr lang="en-US" b="0" i="0">
                <a:solidFill>
                  <a:srgbClr val="33302F"/>
                </a:solidFill>
                <a:effectLst/>
                <a:latin typeface="Open Sans" panose="020B0606030504020204" pitchFamily="34" charset="0"/>
              </a:rPr>
              <a:t>​</a:t>
            </a:r>
            <a:endParaRPr lang="en-US" b="0" i="0">
              <a:solidFill>
                <a:srgbClr val="33302F"/>
              </a:solidFill>
              <a:effectLst/>
              <a:latin typeface="Segoe UI" panose="020B0502040204020203" pitchFamily="34" charset="0"/>
            </a:endParaRPr>
          </a:p>
          <a:p>
            <a:pPr algn="l" rtl="0" fontAlgn="base"/>
            <a:r>
              <a:rPr lang="sv-SE" b="0" i="0" u="none" strike="noStrike">
                <a:solidFill>
                  <a:srgbClr val="33302F"/>
                </a:solidFill>
                <a:effectLst/>
                <a:latin typeface="Open Sans" panose="020B0606030504020204" pitchFamily="34" charset="0"/>
              </a:rPr>
              <a:t>19 regioner</a:t>
            </a:r>
            <a:r>
              <a:rPr lang="sv-SE" b="0" i="0">
                <a:solidFill>
                  <a:srgbClr val="33302F"/>
                </a:solidFill>
                <a:effectLst/>
                <a:latin typeface="Open Sans" panose="020B0606030504020204" pitchFamily="34" charset="0"/>
              </a:rPr>
              <a:t>​</a:t>
            </a:r>
            <a:endParaRPr lang="sv-SE" b="0" i="0">
              <a:solidFill>
                <a:srgbClr val="33302F"/>
              </a:solidFill>
              <a:effectLst/>
              <a:latin typeface="Segoe UI" panose="020B0502040204020203" pitchFamily="34" charset="0"/>
            </a:endParaRPr>
          </a:p>
          <a:p>
            <a:pPr algn="l" rtl="0" fontAlgn="base"/>
            <a:r>
              <a:rPr lang="sv-SE" b="0" i="0" u="none" strike="noStrike">
                <a:solidFill>
                  <a:srgbClr val="33302F"/>
                </a:solidFill>
                <a:effectLst/>
                <a:latin typeface="Open Sans" panose="020B0606030504020204" pitchFamily="34" charset="0"/>
              </a:rPr>
              <a:t>6 kommuner</a:t>
            </a:r>
            <a:r>
              <a:rPr lang="en-US" b="0" i="0">
                <a:solidFill>
                  <a:srgbClr val="33302F"/>
                </a:solidFill>
                <a:effectLst/>
                <a:latin typeface="Open Sans" panose="020B0606030504020204" pitchFamily="34" charset="0"/>
              </a:rPr>
              <a:t>​</a:t>
            </a:r>
            <a:endParaRPr lang="en-US" b="0" i="0">
              <a:solidFill>
                <a:srgbClr val="33302F"/>
              </a:solidFill>
              <a:effectLst/>
              <a:latin typeface="Segoe UI" panose="020B0502040204020203" pitchFamily="34" charset="0"/>
            </a:endParaRPr>
          </a:p>
          <a:p>
            <a:pPr algn="l" rtl="0" fontAlgn="base"/>
            <a:r>
              <a:rPr lang="sv-SE" b="0" i="0" u="none" strike="noStrike">
                <a:solidFill>
                  <a:srgbClr val="33302F"/>
                </a:solidFill>
                <a:effectLst/>
                <a:latin typeface="Open Sans" panose="020B0606030504020204" pitchFamily="34" charset="0"/>
              </a:rPr>
              <a:t>(Norrköping, Flen, Eskilstuna, Katrineholm Oxelösund och Strängnäs)</a:t>
            </a:r>
            <a:r>
              <a:rPr lang="en-US" b="0" i="0">
                <a:solidFill>
                  <a:srgbClr val="33302F"/>
                </a:solidFill>
                <a:effectLst/>
                <a:latin typeface="Open Sans" panose="020B0606030504020204" pitchFamily="34" charset="0"/>
              </a:rPr>
              <a:t>​</a:t>
            </a:r>
            <a:endParaRPr lang="en-US" b="0" i="0">
              <a:solidFill>
                <a:srgbClr val="33302F"/>
              </a:solidFill>
              <a:effectLst/>
              <a:latin typeface="Segoe UI" panose="020B0502040204020203" pitchFamily="34" charset="0"/>
            </a:endParaRPr>
          </a:p>
          <a:p>
            <a:pPr marL="0" indent="0" algn="l" rtl="0" fontAlgn="base">
              <a:buNone/>
            </a:pPr>
            <a:r>
              <a:rPr lang="sv-SE" b="0" i="0">
                <a:solidFill>
                  <a:srgbClr val="33302F"/>
                </a:solidFill>
                <a:effectLst/>
                <a:latin typeface="Open Sans" panose="020B0606030504020204" pitchFamily="34" charset="0"/>
              </a:rPr>
              <a:t>​</a:t>
            </a:r>
            <a:endParaRPr lang="sv-SE" b="0" i="0">
              <a:solidFill>
                <a:srgbClr val="33302F"/>
              </a:solidFill>
              <a:effectLst/>
              <a:latin typeface="Segoe UI" panose="020B0502040204020203" pitchFamily="34" charset="0"/>
            </a:endParaRPr>
          </a:p>
          <a:p>
            <a:pPr marL="0" indent="0" algn="l" rtl="0" fontAlgn="base">
              <a:buNone/>
            </a:pPr>
            <a:r>
              <a:rPr lang="sv-SE" b="1" i="0" u="none" strike="noStrike">
                <a:solidFill>
                  <a:srgbClr val="33302F"/>
                </a:solidFill>
                <a:effectLst/>
                <a:latin typeface="Open Sans" panose="020B0606030504020204" pitchFamily="34" charset="0"/>
              </a:rPr>
              <a:t>Användning:</a:t>
            </a:r>
            <a:r>
              <a:rPr lang="en-US" b="0" i="0">
                <a:solidFill>
                  <a:srgbClr val="33302F"/>
                </a:solidFill>
                <a:effectLst/>
                <a:latin typeface="Open Sans" panose="020B0606030504020204" pitchFamily="34" charset="0"/>
              </a:rPr>
              <a:t>​</a:t>
            </a:r>
            <a:endParaRPr lang="en-US" b="0" i="0">
              <a:solidFill>
                <a:srgbClr val="33302F"/>
              </a:solidFill>
              <a:effectLst/>
              <a:latin typeface="Segoe UI" panose="020B0502040204020203" pitchFamily="34" charset="0"/>
            </a:endParaRPr>
          </a:p>
          <a:p>
            <a:pPr algn="l" rtl="0" fontAlgn="base"/>
            <a:r>
              <a:rPr lang="sv-SE" b="0" i="0" u="none" strike="noStrike">
                <a:solidFill>
                  <a:srgbClr val="33302F"/>
                </a:solidFill>
                <a:effectLst/>
                <a:latin typeface="Open Sans" panose="020B0606030504020204" pitchFamily="34" charset="0"/>
              </a:rPr>
              <a:t>18 regioner samt 1 kommun har publicerat analyser i Kunskapsbanken</a:t>
            </a:r>
            <a:r>
              <a:rPr lang="en-US" b="0" i="0">
                <a:solidFill>
                  <a:srgbClr val="33302F"/>
                </a:solidFill>
                <a:effectLst/>
                <a:latin typeface="Open Sans" panose="020B0606030504020204" pitchFamily="34" charset="0"/>
              </a:rPr>
              <a:t>​</a:t>
            </a:r>
            <a:endParaRPr lang="en-US" b="0" i="0">
              <a:solidFill>
                <a:srgbClr val="33302F"/>
              </a:solidFill>
              <a:effectLst/>
              <a:latin typeface="Segoe UI" panose="020B0502040204020203" pitchFamily="34" charset="0"/>
            </a:endParaRPr>
          </a:p>
          <a:p>
            <a:pPr marL="0" indent="0" algn="l" rtl="0" fontAlgn="base">
              <a:buNone/>
            </a:pPr>
            <a:endParaRPr lang="sv-SE" b="0" i="0">
              <a:solidFill>
                <a:srgbClr val="33302F"/>
              </a:solidFill>
              <a:effectLst/>
              <a:latin typeface="Segoe UI" panose="020B0502040204020203" pitchFamily="34" charset="0"/>
            </a:endParaRPr>
          </a:p>
          <a:p>
            <a:endParaRPr lang="sv-SE"/>
          </a:p>
        </p:txBody>
      </p:sp>
      <p:graphicFrame>
        <p:nvGraphicFramePr>
          <p:cNvPr id="6" name="chart">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2355742554"/>
              </p:ext>
            </p:extLst>
          </p:nvPr>
        </p:nvGraphicFramePr>
        <p:xfrm>
          <a:off x="2324100" y="1162050"/>
          <a:ext cx="8429625"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705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FC198-C9DD-476B-8885-BCC71BFCB620}"/>
              </a:ext>
            </a:extLst>
          </p:cNvPr>
          <p:cNvSpPr>
            <a:spLocks noGrp="1"/>
          </p:cNvSpPr>
          <p:nvPr>
            <p:ph type="title"/>
          </p:nvPr>
        </p:nvSpPr>
        <p:spPr/>
        <p:txBody>
          <a:bodyPr/>
          <a:lstStyle/>
          <a:p>
            <a:r>
              <a:rPr lang="sv-SE"/>
              <a:t>Analyser i Nitha</a:t>
            </a:r>
            <a:br>
              <a:rPr lang="sv-SE"/>
            </a:br>
            <a:endParaRPr lang="sv-SE"/>
          </a:p>
        </p:txBody>
      </p:sp>
      <p:graphicFrame>
        <p:nvGraphicFramePr>
          <p:cNvPr id="4" name="Platshållare för innehåll 3">
            <a:extLst>
              <a:ext uri="{FF2B5EF4-FFF2-40B4-BE49-F238E27FC236}">
                <a16:creationId xmlns:a16="http://schemas.microsoft.com/office/drawing/2014/main" id="{285FE866-B0A8-496F-8ECC-360E9AD34D14}"/>
              </a:ext>
            </a:extLst>
          </p:cNvPr>
          <p:cNvGraphicFramePr>
            <a:graphicFrameLocks noGrp="1"/>
          </p:cNvGraphicFramePr>
          <p:nvPr>
            <p:ph idx="1"/>
            <p:extLst>
              <p:ext uri="{D42A27DB-BD31-4B8C-83A1-F6EECF244321}">
                <p14:modId xmlns:p14="http://schemas.microsoft.com/office/powerpoint/2010/main" val="2614751645"/>
              </p:ext>
            </p:extLst>
          </p:nvPr>
        </p:nvGraphicFramePr>
        <p:xfrm>
          <a:off x="1026160" y="2657475"/>
          <a:ext cx="9855464" cy="3147060"/>
        </p:xfrm>
        <a:graphic>
          <a:graphicData uri="http://schemas.openxmlformats.org/drawingml/2006/table">
            <a:tbl>
              <a:tblPr/>
              <a:tblGrid>
                <a:gridCol w="2463866">
                  <a:extLst>
                    <a:ext uri="{9D8B030D-6E8A-4147-A177-3AD203B41FA5}">
                      <a16:colId xmlns:a16="http://schemas.microsoft.com/office/drawing/2014/main" val="1644454869"/>
                    </a:ext>
                  </a:extLst>
                </a:gridCol>
                <a:gridCol w="2463866">
                  <a:extLst>
                    <a:ext uri="{9D8B030D-6E8A-4147-A177-3AD203B41FA5}">
                      <a16:colId xmlns:a16="http://schemas.microsoft.com/office/drawing/2014/main" val="1230797439"/>
                    </a:ext>
                  </a:extLst>
                </a:gridCol>
                <a:gridCol w="2463866">
                  <a:extLst>
                    <a:ext uri="{9D8B030D-6E8A-4147-A177-3AD203B41FA5}">
                      <a16:colId xmlns:a16="http://schemas.microsoft.com/office/drawing/2014/main" val="667487250"/>
                    </a:ext>
                  </a:extLst>
                </a:gridCol>
                <a:gridCol w="2463866">
                  <a:extLst>
                    <a:ext uri="{9D8B030D-6E8A-4147-A177-3AD203B41FA5}">
                      <a16:colId xmlns:a16="http://schemas.microsoft.com/office/drawing/2014/main" val="2367162589"/>
                    </a:ext>
                  </a:extLst>
                </a:gridCol>
              </a:tblGrid>
              <a:tr h="1409700">
                <a:tc>
                  <a:txBody>
                    <a:bodyPr/>
                    <a:lstStyle/>
                    <a:p>
                      <a:pPr algn="l" fontAlgn="base"/>
                      <a:r>
                        <a:rPr lang="sv-SE" sz="1800" b="1" i="0">
                          <a:solidFill>
                            <a:srgbClr val="FFFFFF"/>
                          </a:solidFill>
                          <a:effectLst/>
                          <a:latin typeface="Calibri"/>
                        </a:rPr>
                        <a:t>Totalt antal händelseanalyser startade i </a:t>
                      </a:r>
                      <a:r>
                        <a:rPr lang="sv-SE" sz="1800" b="1" i="0" err="1">
                          <a:solidFill>
                            <a:srgbClr val="FFFFFF"/>
                          </a:solidFill>
                          <a:effectLst/>
                          <a:latin typeface="Calibri"/>
                        </a:rPr>
                        <a:t>Nitha</a:t>
                      </a:r>
                      <a:r>
                        <a:rPr lang="sv-SE" sz="1800" b="1" i="0">
                          <a:solidFill>
                            <a:srgbClr val="FFFFFF"/>
                          </a:solidFill>
                          <a:effectLst/>
                          <a:latin typeface="Calibri"/>
                        </a:rPr>
                        <a:t>​</a:t>
                      </a:r>
                      <a:endParaRPr lang="sv-SE" b="1" i="0">
                        <a:solidFill>
                          <a:srgbClr val="FFFFF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680838"/>
                    </a:solidFill>
                  </a:tcPr>
                </a:tc>
                <a:tc>
                  <a:txBody>
                    <a:bodyPr/>
                    <a:lstStyle/>
                    <a:p>
                      <a:pPr algn="l" fontAlgn="base"/>
                      <a:r>
                        <a:rPr lang="sv-SE" sz="1800" b="1" i="0">
                          <a:solidFill>
                            <a:srgbClr val="FFFFFF"/>
                          </a:solidFill>
                          <a:effectLst/>
                          <a:latin typeface="Calibri"/>
                        </a:rPr>
                        <a:t>Pågående händelse-analyser​</a:t>
                      </a:r>
                      <a:endParaRPr lang="sv-SE" b="1" i="0">
                        <a:solidFill>
                          <a:srgbClr val="FFFFF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680838"/>
                    </a:solidFill>
                  </a:tcPr>
                </a:tc>
                <a:tc>
                  <a:txBody>
                    <a:bodyPr/>
                    <a:lstStyle/>
                    <a:p>
                      <a:pPr algn="l" fontAlgn="base"/>
                      <a:r>
                        <a:rPr lang="sv-SE" sz="1800" b="1" i="0">
                          <a:solidFill>
                            <a:srgbClr val="FFFFFF"/>
                          </a:solidFill>
                          <a:effectLst/>
                          <a:latin typeface="Calibri"/>
                        </a:rPr>
                        <a:t> Låsta händelseanalyser​</a:t>
                      </a:r>
                      <a:endParaRPr lang="sv-SE" b="1" i="0">
                        <a:solidFill>
                          <a:srgbClr val="FFFFF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680838"/>
                    </a:solidFill>
                  </a:tcPr>
                </a:tc>
                <a:tc>
                  <a:txBody>
                    <a:bodyPr/>
                    <a:lstStyle/>
                    <a:p>
                      <a:pPr algn="l" fontAlgn="base"/>
                      <a:r>
                        <a:rPr lang="sv-SE" sz="1800" b="1" i="0">
                          <a:solidFill>
                            <a:srgbClr val="FFFFFF"/>
                          </a:solidFill>
                          <a:effectLst/>
                          <a:latin typeface="Calibri"/>
                        </a:rPr>
                        <a:t>Publicerade händelse-analyser i </a:t>
                      </a:r>
                      <a:r>
                        <a:rPr lang="sv-SE" sz="1800" b="1" i="0" err="1">
                          <a:solidFill>
                            <a:srgbClr val="FFFFFF"/>
                          </a:solidFill>
                          <a:effectLst/>
                          <a:latin typeface="Calibri"/>
                        </a:rPr>
                        <a:t>Nitha</a:t>
                      </a:r>
                      <a:r>
                        <a:rPr lang="sv-SE" sz="1800" b="1" i="0">
                          <a:solidFill>
                            <a:srgbClr val="FFFFFF"/>
                          </a:solidFill>
                          <a:effectLst/>
                          <a:latin typeface="Calibri"/>
                        </a:rPr>
                        <a:t> kunskapsbank​</a:t>
                      </a:r>
                      <a:endParaRPr lang="sv-SE" b="1" i="0">
                        <a:solidFill>
                          <a:srgbClr val="FFFFF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3718094411"/>
                  </a:ext>
                </a:extLst>
              </a:tr>
              <a:tr h="1409700">
                <a:tc>
                  <a:txBody>
                    <a:bodyPr/>
                    <a:lstStyle/>
                    <a:p>
                      <a:pPr algn="l" fontAlgn="base"/>
                      <a:r>
                        <a:rPr lang="sv-SE" sz="1800" b="1" i="0">
                          <a:solidFill>
                            <a:srgbClr val="33302F"/>
                          </a:solidFill>
                          <a:effectLst/>
                          <a:latin typeface="Calibri"/>
                        </a:rPr>
                        <a:t>7698</a:t>
                      </a:r>
                      <a:endParaRPr lang="sv-SE" sz="1800" b="0" i="0">
                        <a:solidFill>
                          <a:srgbClr val="33302F"/>
                        </a:solidFill>
                        <a:effectLst/>
                        <a:latin typeface="Calibri"/>
                      </a:endParaRPr>
                    </a:p>
                    <a:p>
                      <a:pPr algn="l" fontAlgn="base"/>
                      <a:endParaRPr lang="sv-SE" b="0" i="0">
                        <a:solidFill>
                          <a:srgbClr val="33302F"/>
                        </a:solidFill>
                        <a:effectLst/>
                      </a:endParaRPr>
                    </a:p>
                    <a:p>
                      <a:pPr algn="l" fontAlgn="base"/>
                      <a:r>
                        <a:rPr lang="sv-SE" sz="1800" b="1" i="0">
                          <a:solidFill>
                            <a:srgbClr val="33302F"/>
                          </a:solidFill>
                          <a:effectLst/>
                          <a:latin typeface="Calibri"/>
                        </a:rPr>
                        <a:t>(+ 115 analyser sedan senaste mötet 6/12)</a:t>
                      </a:r>
                      <a:r>
                        <a:rPr lang="sv-SE" sz="1800" b="0" i="0">
                          <a:solidFill>
                            <a:srgbClr val="33302F"/>
                          </a:solidFill>
                          <a:effectLst/>
                          <a:latin typeface="Calibri"/>
                        </a:rPr>
                        <a:t>​</a:t>
                      </a:r>
                      <a:endParaRPr lang="sv-SE" b="0" i="0">
                        <a:solidFill>
                          <a:srgbClr val="33302F"/>
                        </a:solidFill>
                        <a:effectLst/>
                        <a:latin typeface="Calibri"/>
                      </a:endParaRPr>
                    </a:p>
                    <a:p>
                      <a:pPr algn="l" fontAlgn="base"/>
                      <a:r>
                        <a:rPr lang="sv-SE" sz="1800" b="0" i="0">
                          <a:solidFill>
                            <a:srgbClr val="33302F"/>
                          </a:solidFill>
                          <a:effectLst/>
                          <a:latin typeface="Calibri"/>
                        </a:rPr>
                        <a:t>​</a:t>
                      </a:r>
                      <a:endParaRPr lang="sv-SE" b="0" i="0">
                        <a:solidFill>
                          <a:srgbClr val="33302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CBD5D4"/>
                    </a:solidFill>
                  </a:tcPr>
                </a:tc>
                <a:tc>
                  <a:txBody>
                    <a:bodyPr/>
                    <a:lstStyle/>
                    <a:p>
                      <a:pPr algn="l" fontAlgn="base"/>
                      <a:r>
                        <a:rPr lang="sv-SE" sz="1800" b="1" i="0">
                          <a:solidFill>
                            <a:srgbClr val="33302F"/>
                          </a:solidFill>
                          <a:effectLst/>
                          <a:latin typeface="Calibri"/>
                        </a:rPr>
                        <a:t>3815</a:t>
                      </a:r>
                      <a:r>
                        <a:rPr lang="sv-SE" sz="1800" b="0" i="0">
                          <a:solidFill>
                            <a:srgbClr val="33302F"/>
                          </a:solidFill>
                          <a:effectLst/>
                          <a:latin typeface="Calibri"/>
                        </a:rPr>
                        <a:t>​</a:t>
                      </a:r>
                      <a:endParaRPr lang="sv-SE" b="0" i="0">
                        <a:solidFill>
                          <a:srgbClr val="33302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CBD5D4"/>
                    </a:solidFill>
                  </a:tcPr>
                </a:tc>
                <a:tc>
                  <a:txBody>
                    <a:bodyPr/>
                    <a:lstStyle/>
                    <a:p>
                      <a:pPr algn="l" fontAlgn="base"/>
                      <a:r>
                        <a:rPr lang="sv-SE" sz="1800" b="1" i="0">
                          <a:solidFill>
                            <a:srgbClr val="33302F"/>
                          </a:solidFill>
                          <a:effectLst/>
                          <a:latin typeface="Calibri"/>
                        </a:rPr>
                        <a:t>890</a:t>
                      </a:r>
                      <a:endParaRPr lang="sv-SE" b="0" i="0">
                        <a:solidFill>
                          <a:srgbClr val="33302F"/>
                        </a:solidFill>
                        <a:effectLst/>
                        <a:latin typeface="Calibri"/>
                      </a:endParaRPr>
                    </a:p>
                    <a:p>
                      <a:pPr algn="l" fontAlgn="base"/>
                      <a:r>
                        <a:rPr lang="sv-SE" sz="1800" b="0" i="0">
                          <a:solidFill>
                            <a:srgbClr val="33302F"/>
                          </a:solidFill>
                          <a:effectLst/>
                          <a:latin typeface="Calibri"/>
                        </a:rPr>
                        <a:t>​</a:t>
                      </a:r>
                      <a:endParaRPr lang="sv-SE" b="0" i="0">
                        <a:solidFill>
                          <a:srgbClr val="33302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CBD5D4"/>
                    </a:solidFill>
                  </a:tcPr>
                </a:tc>
                <a:tc>
                  <a:txBody>
                    <a:bodyPr/>
                    <a:lstStyle/>
                    <a:p>
                      <a:pPr algn="l" fontAlgn="base"/>
                      <a:r>
                        <a:rPr lang="sv-SE" sz="1800" b="1" i="0">
                          <a:solidFill>
                            <a:srgbClr val="33302F"/>
                          </a:solidFill>
                          <a:effectLst/>
                          <a:latin typeface="Calibri"/>
                        </a:rPr>
                        <a:t>2933</a:t>
                      </a:r>
                      <a:r>
                        <a:rPr lang="sv-SE" sz="1800" b="0" i="0">
                          <a:solidFill>
                            <a:srgbClr val="33302F"/>
                          </a:solidFill>
                          <a:effectLst/>
                          <a:latin typeface="Calibri"/>
                        </a:rPr>
                        <a:t>​</a:t>
                      </a:r>
                      <a:endParaRPr lang="sv-SE" b="0" i="0">
                        <a:solidFill>
                          <a:srgbClr val="33302F"/>
                        </a:solidFill>
                        <a:effectLst/>
                        <a:latin typeface="Calibri"/>
                      </a:endParaRPr>
                    </a:p>
                    <a:p>
                      <a:pPr algn="l" fontAlgn="base"/>
                      <a:r>
                        <a:rPr lang="sv-SE" sz="1800" b="1" i="0">
                          <a:solidFill>
                            <a:srgbClr val="33302F"/>
                          </a:solidFill>
                          <a:effectLst/>
                          <a:latin typeface="Calibri"/>
                        </a:rPr>
                        <a:t>(+ 35 analyser sedan senaste mötet 6/12)</a:t>
                      </a:r>
                      <a:r>
                        <a:rPr lang="sv-SE" sz="1800" b="0" i="0">
                          <a:solidFill>
                            <a:srgbClr val="33302F"/>
                          </a:solidFill>
                          <a:effectLst/>
                          <a:latin typeface="Calibri"/>
                        </a:rPr>
                        <a:t>​</a:t>
                      </a:r>
                      <a:endParaRPr lang="sv-SE" b="0" i="0">
                        <a:solidFill>
                          <a:srgbClr val="33302F"/>
                        </a:solidFill>
                        <a:effectLst/>
                        <a:latin typeface="Calibri"/>
                      </a:endParaRPr>
                    </a:p>
                  </a:txBody>
                  <a:tcPr>
                    <a:lnL w="7417" cap="flat" cmpd="sng" algn="ctr">
                      <a:solidFill>
                        <a:srgbClr val="FFFFFF"/>
                      </a:solidFill>
                      <a:prstDash val="solid"/>
                      <a:round/>
                      <a:headEnd type="none" w="med" len="med"/>
                      <a:tailEnd type="none" w="med" len="med"/>
                    </a:lnL>
                    <a:lnR w="7417" cap="flat" cmpd="sng" algn="ctr">
                      <a:solidFill>
                        <a:srgbClr val="FFFFFF"/>
                      </a:solidFill>
                      <a:prstDash val="solid"/>
                      <a:round/>
                      <a:headEnd type="none" w="med" len="med"/>
                      <a:tailEnd type="none" w="med" len="med"/>
                    </a:lnR>
                    <a:lnT w="7417" cap="flat" cmpd="sng" algn="ctr">
                      <a:solidFill>
                        <a:srgbClr val="FFFFFF"/>
                      </a:solidFill>
                      <a:prstDash val="solid"/>
                      <a:round/>
                      <a:headEnd type="none" w="med" len="med"/>
                      <a:tailEnd type="none" w="med" len="med"/>
                    </a:lnT>
                    <a:lnB w="7417" cap="flat" cmpd="sng" algn="ctr">
                      <a:solidFill>
                        <a:srgbClr val="FFFFFF"/>
                      </a:solidFill>
                      <a:prstDash val="solid"/>
                      <a:round/>
                      <a:headEnd type="none" w="med" len="med"/>
                      <a:tailEnd type="none" w="med" len="med"/>
                    </a:lnB>
                    <a:solidFill>
                      <a:srgbClr val="CBD5D4"/>
                    </a:solidFill>
                  </a:tcPr>
                </a:tc>
                <a:extLst>
                  <a:ext uri="{0D108BD9-81ED-4DB2-BD59-A6C34878D82A}">
                    <a16:rowId xmlns:a16="http://schemas.microsoft.com/office/drawing/2014/main" val="3221587226"/>
                  </a:ext>
                </a:extLst>
              </a:tr>
            </a:tbl>
          </a:graphicData>
        </a:graphic>
      </p:graphicFrame>
      <p:sp>
        <p:nvSpPr>
          <p:cNvPr id="5" name="Rectangle 1">
            <a:extLst>
              <a:ext uri="{FF2B5EF4-FFF2-40B4-BE49-F238E27FC236}">
                <a16:creationId xmlns:a16="http://schemas.microsoft.com/office/drawing/2014/main" id="{CD7FDAE6-0488-44DF-A975-80BDD4EA9C6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sv-SE" altLang="sv-SE"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textruta 5">
            <a:extLst>
              <a:ext uri="{FF2B5EF4-FFF2-40B4-BE49-F238E27FC236}">
                <a16:creationId xmlns:a16="http://schemas.microsoft.com/office/drawing/2014/main" id="{CBF6921D-FF8A-4161-9309-3892F0470F71}"/>
              </a:ext>
            </a:extLst>
          </p:cNvPr>
          <p:cNvSpPr txBox="1"/>
          <p:nvPr/>
        </p:nvSpPr>
        <p:spPr>
          <a:xfrm>
            <a:off x="1026160" y="1849120"/>
            <a:ext cx="5069840" cy="246221"/>
          </a:xfrm>
          <a:prstGeom prst="rect">
            <a:avLst/>
          </a:prstGeom>
          <a:noFill/>
        </p:spPr>
        <p:txBody>
          <a:bodyPr wrap="square" lIns="0" tIns="0" rIns="0" bIns="0" rtlCol="0">
            <a:spAutoFit/>
          </a:bodyPr>
          <a:lstStyle/>
          <a:p>
            <a:pPr algn="l"/>
            <a:r>
              <a:rPr lang="sv-SE" sz="1600"/>
              <a:t>Indelat per status</a:t>
            </a:r>
          </a:p>
        </p:txBody>
      </p:sp>
    </p:spTree>
    <p:extLst>
      <p:ext uri="{BB962C8B-B14F-4D97-AF65-F5344CB8AC3E}">
        <p14:creationId xmlns:p14="http://schemas.microsoft.com/office/powerpoint/2010/main" val="399763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C8A0E9-021B-45EB-825F-96ECE99DFAB6}"/>
              </a:ext>
            </a:extLst>
          </p:cNvPr>
          <p:cNvSpPr>
            <a:spLocks noGrp="1"/>
          </p:cNvSpPr>
          <p:nvPr>
            <p:ph type="title"/>
          </p:nvPr>
        </p:nvSpPr>
        <p:spPr/>
        <p:txBody>
          <a:bodyPr/>
          <a:lstStyle/>
          <a:p>
            <a:r>
              <a:rPr lang="sv-SE"/>
              <a:t>Program Fenix </a:t>
            </a:r>
          </a:p>
        </p:txBody>
      </p:sp>
      <p:sp>
        <p:nvSpPr>
          <p:cNvPr id="3" name="Platshållare för innehåll 2">
            <a:extLst>
              <a:ext uri="{FF2B5EF4-FFF2-40B4-BE49-F238E27FC236}">
                <a16:creationId xmlns:a16="http://schemas.microsoft.com/office/drawing/2014/main" id="{95BA6C07-30D0-4B32-9047-7F0B961AD3AD}"/>
              </a:ext>
            </a:extLst>
          </p:cNvPr>
          <p:cNvSpPr>
            <a:spLocks noGrp="1"/>
          </p:cNvSpPr>
          <p:nvPr>
            <p:ph idx="1"/>
          </p:nvPr>
        </p:nvSpPr>
        <p:spPr/>
        <p:txBody>
          <a:bodyPr/>
          <a:lstStyle/>
          <a:p>
            <a:r>
              <a:rPr lang="sv-SE"/>
              <a:t>Inera har tecknat ramavtal med åtta strategiska leverantörer för utveckling och förvaltning av applikationer</a:t>
            </a:r>
          </a:p>
          <a:p>
            <a:r>
              <a:rPr lang="sv-SE"/>
              <a:t>Nu har leverantörerna bjudits in till det första avropet inom ramavtalet</a:t>
            </a:r>
          </a:p>
          <a:p>
            <a:r>
              <a:rPr lang="sv-SE"/>
              <a:t>Tjänsterna indelade i olika kluster </a:t>
            </a:r>
          </a:p>
          <a:p>
            <a:r>
              <a:rPr lang="sv-SE"/>
              <a:t>Samarbete och nytt arbetssätt</a:t>
            </a:r>
          </a:p>
          <a:p>
            <a:endParaRPr lang="sv-SE"/>
          </a:p>
        </p:txBody>
      </p:sp>
      <p:sp>
        <p:nvSpPr>
          <p:cNvPr id="4" name="Pratbubbla: oval 3">
            <a:extLst>
              <a:ext uri="{FF2B5EF4-FFF2-40B4-BE49-F238E27FC236}">
                <a16:creationId xmlns:a16="http://schemas.microsoft.com/office/drawing/2014/main" id="{524F1163-6891-4290-92C7-2651913078C4}"/>
              </a:ext>
            </a:extLst>
          </p:cNvPr>
          <p:cNvSpPr/>
          <p:nvPr/>
        </p:nvSpPr>
        <p:spPr>
          <a:xfrm>
            <a:off x="1250085" y="3639127"/>
            <a:ext cx="3286124" cy="2224088"/>
          </a:xfrm>
          <a:prstGeom prst="wedgeEllipseCallout">
            <a:avLst>
              <a:gd name="adj1" fmla="val 1338"/>
              <a:gd name="adj2" fmla="val -60731"/>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sv-SE" sz="2000"/>
              <a:t>Vad innebär det rent konkret för Nitha?</a:t>
            </a:r>
          </a:p>
        </p:txBody>
      </p:sp>
      <p:sp>
        <p:nvSpPr>
          <p:cNvPr id="5" name="Pratbubbla: oval 4">
            <a:extLst>
              <a:ext uri="{FF2B5EF4-FFF2-40B4-BE49-F238E27FC236}">
                <a16:creationId xmlns:a16="http://schemas.microsoft.com/office/drawing/2014/main" id="{B9359B2D-719D-4E5F-D927-BBDB6387110F}"/>
              </a:ext>
            </a:extLst>
          </p:cNvPr>
          <p:cNvSpPr/>
          <p:nvPr/>
        </p:nvSpPr>
        <p:spPr>
          <a:xfrm>
            <a:off x="4946074" y="2937949"/>
            <a:ext cx="6814123" cy="3106463"/>
          </a:xfrm>
          <a:prstGeom prst="wedgeEllipseCallo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a:p>
        </p:txBody>
      </p:sp>
      <p:sp>
        <p:nvSpPr>
          <p:cNvPr id="6" name="textruta 5">
            <a:extLst>
              <a:ext uri="{FF2B5EF4-FFF2-40B4-BE49-F238E27FC236}">
                <a16:creationId xmlns:a16="http://schemas.microsoft.com/office/drawing/2014/main" id="{7805EEBD-1FC6-2875-DFF8-ECEA56A8E700}"/>
              </a:ext>
            </a:extLst>
          </p:cNvPr>
          <p:cNvSpPr txBox="1"/>
          <p:nvPr/>
        </p:nvSpPr>
        <p:spPr>
          <a:xfrm>
            <a:off x="5765799" y="3588326"/>
            <a:ext cx="5179290" cy="17235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sv-SE" sz="1400" dirty="0">
                <a:ea typeface="Open Sans"/>
                <a:cs typeface="Open Sans"/>
              </a:rPr>
              <a:t>Om tidigare leverantör tar avtalet sker inget annat än att det kan möjliggöra bättre resurstäthet tack vare samverkan i kluster hos leverantör och </a:t>
            </a:r>
            <a:r>
              <a:rPr lang="sv-SE" sz="1400" dirty="0" err="1">
                <a:ea typeface="Open Sans"/>
                <a:cs typeface="Open Sans"/>
              </a:rPr>
              <a:t>Inera</a:t>
            </a:r>
            <a:r>
              <a:rPr lang="sv-SE" sz="1400" dirty="0">
                <a:ea typeface="Open Sans"/>
                <a:cs typeface="Open Sans"/>
              </a:rPr>
              <a:t>.</a:t>
            </a:r>
          </a:p>
          <a:p>
            <a:endParaRPr lang="sv-SE" sz="1400" dirty="0">
              <a:ea typeface="Open Sans"/>
              <a:cs typeface="Open Sans"/>
            </a:endParaRPr>
          </a:p>
          <a:p>
            <a:r>
              <a:rPr lang="sv-SE" sz="1400" dirty="0">
                <a:ea typeface="Open Sans"/>
                <a:cs typeface="Open Sans"/>
              </a:rPr>
              <a:t>Om annan  leverantör tar hem avtalet påbörjas leverantörsbyte vilket leder till att tid och resurs i </a:t>
            </a:r>
            <a:r>
              <a:rPr lang="sv-SE" sz="1400" dirty="0" err="1">
                <a:ea typeface="Open Sans"/>
                <a:cs typeface="Open Sans"/>
              </a:rPr>
              <a:t>Nitha</a:t>
            </a:r>
            <a:r>
              <a:rPr lang="sv-SE" sz="1400" dirty="0">
                <a:ea typeface="Open Sans"/>
                <a:cs typeface="Open Sans"/>
              </a:rPr>
              <a:t> måste tas till uppstart och upplärning av personal hos denna leverantör. Viss fördröjning av </a:t>
            </a:r>
            <a:r>
              <a:rPr lang="sv-SE" sz="1400" dirty="0" err="1">
                <a:ea typeface="Open Sans"/>
                <a:cs typeface="Open Sans"/>
              </a:rPr>
              <a:t>utv.arbete</a:t>
            </a:r>
            <a:r>
              <a:rPr lang="sv-SE" sz="1400" dirty="0">
                <a:ea typeface="Open Sans"/>
                <a:cs typeface="Open Sans"/>
              </a:rPr>
              <a:t> i klustrets tjänster</a:t>
            </a:r>
          </a:p>
        </p:txBody>
      </p:sp>
    </p:spTree>
    <p:extLst>
      <p:ext uri="{BB962C8B-B14F-4D97-AF65-F5344CB8AC3E}">
        <p14:creationId xmlns:p14="http://schemas.microsoft.com/office/powerpoint/2010/main" val="260949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44D5A985-FF77-49E1-A2B3-088A2F592C26}"/>
              </a:ext>
            </a:extLst>
          </p:cNvPr>
          <p:cNvSpPr>
            <a:spLocks noGrp="1"/>
          </p:cNvSpPr>
          <p:nvPr>
            <p:ph type="title"/>
          </p:nvPr>
        </p:nvSpPr>
        <p:spPr>
          <a:xfrm>
            <a:off x="424658" y="79833"/>
            <a:ext cx="10696905" cy="367953"/>
          </a:xfrm>
        </p:spPr>
        <p:txBody>
          <a:bodyPr>
            <a:noAutofit/>
          </a:bodyPr>
          <a:lstStyle/>
          <a:p>
            <a:r>
              <a:rPr lang="sv-SE" sz="2400"/>
              <a:t>Nitha  -  Årsplanering 2023</a:t>
            </a:r>
          </a:p>
        </p:txBody>
      </p:sp>
      <p:graphicFrame>
        <p:nvGraphicFramePr>
          <p:cNvPr id="5" name="Tabell 4">
            <a:extLst>
              <a:ext uri="{FF2B5EF4-FFF2-40B4-BE49-F238E27FC236}">
                <a16:creationId xmlns:a16="http://schemas.microsoft.com/office/drawing/2014/main" id="{24E32A83-9393-4968-9CF7-010BAC8FC7BD}"/>
              </a:ext>
            </a:extLst>
          </p:cNvPr>
          <p:cNvGraphicFramePr>
            <a:graphicFrameLocks/>
          </p:cNvGraphicFramePr>
          <p:nvPr/>
        </p:nvGraphicFramePr>
        <p:xfrm>
          <a:off x="424658" y="784209"/>
          <a:ext cx="11600413" cy="3592579"/>
        </p:xfrm>
        <a:graphic>
          <a:graphicData uri="http://schemas.openxmlformats.org/drawingml/2006/table">
            <a:tbl>
              <a:tblPr firstRow="1">
                <a:tableStyleId>{BC89EF96-8CEA-46FF-86C4-4CE0E7609802}</a:tableStyleId>
              </a:tblPr>
              <a:tblGrid>
                <a:gridCol w="828601">
                  <a:extLst>
                    <a:ext uri="{9D8B030D-6E8A-4147-A177-3AD203B41FA5}">
                      <a16:colId xmlns:a16="http://schemas.microsoft.com/office/drawing/2014/main" val="2015531476"/>
                    </a:ext>
                  </a:extLst>
                </a:gridCol>
                <a:gridCol w="828601">
                  <a:extLst>
                    <a:ext uri="{9D8B030D-6E8A-4147-A177-3AD203B41FA5}">
                      <a16:colId xmlns:a16="http://schemas.microsoft.com/office/drawing/2014/main" val="2891015069"/>
                    </a:ext>
                  </a:extLst>
                </a:gridCol>
                <a:gridCol w="828601">
                  <a:extLst>
                    <a:ext uri="{9D8B030D-6E8A-4147-A177-3AD203B41FA5}">
                      <a16:colId xmlns:a16="http://schemas.microsoft.com/office/drawing/2014/main" val="1297217870"/>
                    </a:ext>
                  </a:extLst>
                </a:gridCol>
                <a:gridCol w="828601">
                  <a:extLst>
                    <a:ext uri="{9D8B030D-6E8A-4147-A177-3AD203B41FA5}">
                      <a16:colId xmlns:a16="http://schemas.microsoft.com/office/drawing/2014/main" val="1040574602"/>
                    </a:ext>
                  </a:extLst>
                </a:gridCol>
                <a:gridCol w="828601">
                  <a:extLst>
                    <a:ext uri="{9D8B030D-6E8A-4147-A177-3AD203B41FA5}">
                      <a16:colId xmlns:a16="http://schemas.microsoft.com/office/drawing/2014/main" val="386238062"/>
                    </a:ext>
                  </a:extLst>
                </a:gridCol>
                <a:gridCol w="828601">
                  <a:extLst>
                    <a:ext uri="{9D8B030D-6E8A-4147-A177-3AD203B41FA5}">
                      <a16:colId xmlns:a16="http://schemas.microsoft.com/office/drawing/2014/main" val="2624454217"/>
                    </a:ext>
                  </a:extLst>
                </a:gridCol>
                <a:gridCol w="828601">
                  <a:extLst>
                    <a:ext uri="{9D8B030D-6E8A-4147-A177-3AD203B41FA5}">
                      <a16:colId xmlns:a16="http://schemas.microsoft.com/office/drawing/2014/main" val="1511752584"/>
                    </a:ext>
                  </a:extLst>
                </a:gridCol>
                <a:gridCol w="828601">
                  <a:extLst>
                    <a:ext uri="{9D8B030D-6E8A-4147-A177-3AD203B41FA5}">
                      <a16:colId xmlns:a16="http://schemas.microsoft.com/office/drawing/2014/main" val="3762042556"/>
                    </a:ext>
                  </a:extLst>
                </a:gridCol>
                <a:gridCol w="847200">
                  <a:extLst>
                    <a:ext uri="{9D8B030D-6E8A-4147-A177-3AD203B41FA5}">
                      <a16:colId xmlns:a16="http://schemas.microsoft.com/office/drawing/2014/main" val="2139855753"/>
                    </a:ext>
                  </a:extLst>
                </a:gridCol>
                <a:gridCol w="810001">
                  <a:extLst>
                    <a:ext uri="{9D8B030D-6E8A-4147-A177-3AD203B41FA5}">
                      <a16:colId xmlns:a16="http://schemas.microsoft.com/office/drawing/2014/main" val="3734306649"/>
                    </a:ext>
                  </a:extLst>
                </a:gridCol>
                <a:gridCol w="828601">
                  <a:extLst>
                    <a:ext uri="{9D8B030D-6E8A-4147-A177-3AD203B41FA5}">
                      <a16:colId xmlns:a16="http://schemas.microsoft.com/office/drawing/2014/main" val="1260442276"/>
                    </a:ext>
                  </a:extLst>
                </a:gridCol>
                <a:gridCol w="828601">
                  <a:extLst>
                    <a:ext uri="{9D8B030D-6E8A-4147-A177-3AD203B41FA5}">
                      <a16:colId xmlns:a16="http://schemas.microsoft.com/office/drawing/2014/main" val="2667989813"/>
                    </a:ext>
                  </a:extLst>
                </a:gridCol>
                <a:gridCol w="1657202">
                  <a:extLst>
                    <a:ext uri="{9D8B030D-6E8A-4147-A177-3AD203B41FA5}">
                      <a16:colId xmlns:a16="http://schemas.microsoft.com/office/drawing/2014/main" val="2776166550"/>
                    </a:ext>
                  </a:extLst>
                </a:gridCol>
              </a:tblGrid>
              <a:tr h="461978">
                <a:tc>
                  <a:txBody>
                    <a:bodyPr/>
                    <a:lstStyle/>
                    <a:p>
                      <a:r>
                        <a:rPr lang="sv-SE"/>
                        <a:t>Jan</a:t>
                      </a:r>
                    </a:p>
                  </a:txBody>
                  <a:tcPr/>
                </a:tc>
                <a:tc>
                  <a:txBody>
                    <a:bodyPr/>
                    <a:lstStyle/>
                    <a:p>
                      <a:r>
                        <a:rPr lang="sv-SE"/>
                        <a:t>Feb</a:t>
                      </a:r>
                    </a:p>
                  </a:txBody>
                  <a:tcPr/>
                </a:tc>
                <a:tc>
                  <a:txBody>
                    <a:bodyPr/>
                    <a:lstStyle/>
                    <a:p>
                      <a:r>
                        <a:rPr lang="sv-SE"/>
                        <a:t>Mars </a:t>
                      </a:r>
                    </a:p>
                  </a:txBody>
                  <a:tcPr/>
                </a:tc>
                <a:tc>
                  <a:txBody>
                    <a:bodyPr/>
                    <a:lstStyle/>
                    <a:p>
                      <a:r>
                        <a:rPr lang="sv-SE"/>
                        <a:t>April</a:t>
                      </a:r>
                    </a:p>
                  </a:txBody>
                  <a:tcPr/>
                </a:tc>
                <a:tc>
                  <a:txBody>
                    <a:bodyPr/>
                    <a:lstStyle/>
                    <a:p>
                      <a:r>
                        <a:rPr lang="sv-SE"/>
                        <a:t>Maj</a:t>
                      </a:r>
                    </a:p>
                  </a:txBody>
                  <a:tcPr/>
                </a:tc>
                <a:tc>
                  <a:txBody>
                    <a:bodyPr/>
                    <a:lstStyle/>
                    <a:p>
                      <a:r>
                        <a:rPr lang="sv-SE"/>
                        <a:t>Juni</a:t>
                      </a:r>
                    </a:p>
                  </a:txBody>
                  <a:tcPr/>
                </a:tc>
                <a:tc>
                  <a:txBody>
                    <a:bodyPr/>
                    <a:lstStyle/>
                    <a:p>
                      <a:r>
                        <a:rPr lang="sv-SE"/>
                        <a:t>Juli</a:t>
                      </a:r>
                    </a:p>
                  </a:txBody>
                  <a:tcPr/>
                </a:tc>
                <a:tc>
                  <a:txBody>
                    <a:bodyPr/>
                    <a:lstStyle/>
                    <a:p>
                      <a:r>
                        <a:rPr lang="sv-SE"/>
                        <a:t>Aug</a:t>
                      </a:r>
                    </a:p>
                  </a:txBody>
                  <a:tcPr/>
                </a:tc>
                <a:tc>
                  <a:txBody>
                    <a:bodyPr/>
                    <a:lstStyle/>
                    <a:p>
                      <a:r>
                        <a:rPr lang="sv-SE" err="1"/>
                        <a:t>Sept</a:t>
                      </a:r>
                      <a:endParaRPr lang="sv-SE"/>
                    </a:p>
                  </a:txBody>
                  <a:tcPr/>
                </a:tc>
                <a:tc>
                  <a:txBody>
                    <a:bodyPr/>
                    <a:lstStyle/>
                    <a:p>
                      <a:r>
                        <a:rPr lang="sv-SE"/>
                        <a:t>Okt</a:t>
                      </a:r>
                    </a:p>
                  </a:txBody>
                  <a:tcPr/>
                </a:tc>
                <a:tc>
                  <a:txBody>
                    <a:bodyPr/>
                    <a:lstStyle/>
                    <a:p>
                      <a:r>
                        <a:rPr lang="sv-SE"/>
                        <a:t>Nov</a:t>
                      </a:r>
                    </a:p>
                  </a:txBody>
                  <a:tcPr/>
                </a:tc>
                <a:tc>
                  <a:txBody>
                    <a:bodyPr/>
                    <a:lstStyle/>
                    <a:p>
                      <a:r>
                        <a:rPr lang="sv-SE"/>
                        <a:t>Dec</a:t>
                      </a:r>
                    </a:p>
                  </a:txBody>
                  <a:tcPr/>
                </a:tc>
                <a:tc>
                  <a:txBody>
                    <a:bodyPr/>
                    <a:lstStyle/>
                    <a:p>
                      <a:r>
                        <a:rPr lang="sv-SE"/>
                        <a:t>2024</a:t>
                      </a:r>
                    </a:p>
                  </a:txBody>
                  <a:tcPr/>
                </a:tc>
                <a:extLst>
                  <a:ext uri="{0D108BD9-81ED-4DB2-BD59-A6C34878D82A}">
                    <a16:rowId xmlns:a16="http://schemas.microsoft.com/office/drawing/2014/main" val="2688949853"/>
                  </a:ext>
                </a:extLst>
              </a:tr>
              <a:tr h="3130601">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720155160"/>
                  </a:ext>
                </a:extLst>
              </a:tr>
            </a:tbl>
          </a:graphicData>
        </a:graphic>
      </p:graphicFrame>
      <p:sp>
        <p:nvSpPr>
          <p:cNvPr id="6" name="Rektangel: rundade hörn 5">
            <a:extLst>
              <a:ext uri="{FF2B5EF4-FFF2-40B4-BE49-F238E27FC236}">
                <a16:creationId xmlns:a16="http://schemas.microsoft.com/office/drawing/2014/main" id="{8F704220-0C77-4DD3-B8DA-38D1EC5F9FB6}"/>
              </a:ext>
            </a:extLst>
          </p:cNvPr>
          <p:cNvSpPr/>
          <p:nvPr/>
        </p:nvSpPr>
        <p:spPr>
          <a:xfrm>
            <a:off x="277398" y="2214950"/>
            <a:ext cx="1753813" cy="569634"/>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300" b="0" i="0" u="none" strike="noStrike" kern="1200" cap="none" spc="0" normalizeH="0" baseline="0" noProof="0" err="1">
                <a:ln>
                  <a:noFill/>
                </a:ln>
                <a:solidFill>
                  <a:srgbClr val="33302F"/>
                </a:solidFill>
                <a:effectLst/>
                <a:uLnTx/>
                <a:uFillTx/>
                <a:latin typeface="Calibri" panose="020F0502020204030204" pitchFamily="34" charset="0"/>
                <a:ea typeface="+mn-ea"/>
                <a:cs typeface="Calibri" panose="020F0502020204030204" pitchFamily="34" charset="0"/>
              </a:rPr>
              <a:t>Migrering</a:t>
            </a:r>
            <a:r>
              <a:rPr kumimoji="0" lang="sv-SE" sz="13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 från</a:t>
            </a:r>
            <a:br>
              <a:rPr kumimoji="0" lang="sv-SE" sz="13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br>
            <a:r>
              <a:rPr kumimoji="0" lang="sv-SE" sz="13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 Hyper-V till </a:t>
            </a:r>
            <a:r>
              <a:rPr kumimoji="0" lang="sv-SE" sz="1300" b="0" i="0" u="none" strike="noStrike" kern="1200" cap="none" spc="0" normalizeH="0" baseline="0" noProof="0" err="1">
                <a:ln>
                  <a:noFill/>
                </a:ln>
                <a:solidFill>
                  <a:srgbClr val="33302F"/>
                </a:solidFill>
                <a:effectLst/>
                <a:uLnTx/>
                <a:uFillTx/>
                <a:latin typeface="Calibri" panose="020F0502020204030204" pitchFamily="34" charset="0"/>
                <a:ea typeface="+mn-ea"/>
                <a:cs typeface="Calibri" panose="020F0502020204030204" pitchFamily="34" charset="0"/>
              </a:rPr>
              <a:t>VMWare</a:t>
            </a:r>
            <a:endParaRPr kumimoji="0" lang="sv-SE" sz="13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endParaRPr>
          </a:p>
        </p:txBody>
      </p:sp>
      <p:sp>
        <p:nvSpPr>
          <p:cNvPr id="7" name="Rektangel: rundade hörn 6">
            <a:extLst>
              <a:ext uri="{FF2B5EF4-FFF2-40B4-BE49-F238E27FC236}">
                <a16:creationId xmlns:a16="http://schemas.microsoft.com/office/drawing/2014/main" id="{D799DC3F-A36C-4929-BE4F-98D15E2083D1}"/>
              </a:ext>
            </a:extLst>
          </p:cNvPr>
          <p:cNvSpPr/>
          <p:nvPr/>
        </p:nvSpPr>
        <p:spPr>
          <a:xfrm>
            <a:off x="277398" y="1416691"/>
            <a:ext cx="1397285" cy="528537"/>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Ersätta </a:t>
            </a:r>
            <a:r>
              <a:rPr kumimoji="0" lang="sv-SE" sz="1400" b="0" i="0" u="none" strike="noStrike" kern="1200" cap="none" spc="0" normalizeH="0" baseline="0" noProof="0" err="1">
                <a:ln>
                  <a:noFill/>
                </a:ln>
                <a:solidFill>
                  <a:srgbClr val="33302F"/>
                </a:solidFill>
                <a:effectLst/>
                <a:uLnTx/>
                <a:uFillTx/>
                <a:latin typeface="Calibri" panose="020F0502020204030204" pitchFamily="34" charset="0"/>
                <a:ea typeface="+mn-ea"/>
                <a:cs typeface="Calibri" panose="020F0502020204030204" pitchFamily="34" charset="0"/>
              </a:rPr>
              <a:t>NetId</a:t>
            </a:r>
            <a:endPar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endParaRPr>
          </a:p>
        </p:txBody>
      </p:sp>
      <p:sp>
        <p:nvSpPr>
          <p:cNvPr id="10" name="Rektangel: rundade hörn 9">
            <a:extLst>
              <a:ext uri="{FF2B5EF4-FFF2-40B4-BE49-F238E27FC236}">
                <a16:creationId xmlns:a16="http://schemas.microsoft.com/office/drawing/2014/main" id="{65697A9E-ACEA-4B35-9514-A754172CDD40}"/>
              </a:ext>
            </a:extLst>
          </p:cNvPr>
          <p:cNvSpPr/>
          <p:nvPr/>
        </p:nvSpPr>
        <p:spPr>
          <a:xfrm>
            <a:off x="1863040" y="1415331"/>
            <a:ext cx="6618448" cy="528537"/>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Ersätta </a:t>
            </a:r>
            <a:r>
              <a:rPr kumimoji="0" lang="sv-SE" sz="1400" b="0" i="0" u="none" strike="noStrike" kern="1200" cap="none" spc="0" normalizeH="0" baseline="0" noProof="0" err="1">
                <a:ln>
                  <a:noFill/>
                </a:ln>
                <a:solidFill>
                  <a:srgbClr val="33302F"/>
                </a:solidFill>
                <a:effectLst/>
                <a:uLnTx/>
                <a:uFillTx/>
                <a:latin typeface="Calibri" panose="020F0502020204030204" pitchFamily="34" charset="0"/>
                <a:ea typeface="+mn-ea"/>
                <a:cs typeface="Calibri" panose="020F0502020204030204" pitchFamily="34" charset="0"/>
              </a:rPr>
              <a:t>webDav</a:t>
            </a: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 – Ny rapportgenerering</a:t>
            </a:r>
          </a:p>
        </p:txBody>
      </p:sp>
      <p:sp>
        <p:nvSpPr>
          <p:cNvPr id="14" name="Rubrik 1">
            <a:extLst>
              <a:ext uri="{FF2B5EF4-FFF2-40B4-BE49-F238E27FC236}">
                <a16:creationId xmlns:a16="http://schemas.microsoft.com/office/drawing/2014/main" id="{A924BB40-83D4-4185-A32D-3065EC6003E0}"/>
              </a:ext>
            </a:extLst>
          </p:cNvPr>
          <p:cNvSpPr txBox="1">
            <a:spLocks/>
          </p:cNvSpPr>
          <p:nvPr/>
        </p:nvSpPr>
        <p:spPr>
          <a:xfrm>
            <a:off x="462323" y="5062208"/>
            <a:ext cx="1580511" cy="369964"/>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2000" b="1" i="0" kern="1200" cap="none" spc="0">
                <a:ln>
                  <a:noFill/>
                </a:ln>
                <a:solidFill>
                  <a:srgbClr val="00706E"/>
                </a:solidFill>
                <a:effectLst/>
                <a:latin typeface="Open Sans" charset="0"/>
                <a:ea typeface="Open Sans" charset="0"/>
                <a:cs typeface="Open Sans"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v-SE" sz="1600" b="1" i="0" u="none" strike="noStrike" kern="1200" cap="none" spc="0" normalizeH="0" baseline="0" noProof="0">
                <a:ln>
                  <a:noFill/>
                </a:ln>
                <a:solidFill>
                  <a:srgbClr val="A33662"/>
                </a:solidFill>
                <a:effectLst/>
                <a:uLnTx/>
                <a:uFillTx/>
                <a:latin typeface="Open Sans" charset="0"/>
                <a:ea typeface="Open Sans" charset="0"/>
                <a:cs typeface="Open Sans" charset="0"/>
              </a:rPr>
              <a:t>Bubblare</a:t>
            </a:r>
          </a:p>
        </p:txBody>
      </p:sp>
      <p:sp>
        <p:nvSpPr>
          <p:cNvPr id="18" name="Rektangel: rundade hörn 17">
            <a:extLst>
              <a:ext uri="{FF2B5EF4-FFF2-40B4-BE49-F238E27FC236}">
                <a16:creationId xmlns:a16="http://schemas.microsoft.com/office/drawing/2014/main" id="{ED525BD7-B0D5-4D27-89E2-30E42C41876A}"/>
              </a:ext>
            </a:extLst>
          </p:cNvPr>
          <p:cNvSpPr/>
          <p:nvPr/>
        </p:nvSpPr>
        <p:spPr>
          <a:xfrm>
            <a:off x="462323" y="6098875"/>
            <a:ext cx="1924872" cy="528537"/>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Utredning Nya behov</a:t>
            </a:r>
          </a:p>
        </p:txBody>
      </p:sp>
      <p:sp>
        <p:nvSpPr>
          <p:cNvPr id="19" name="Rektangel: rundade hörn 18">
            <a:extLst>
              <a:ext uri="{FF2B5EF4-FFF2-40B4-BE49-F238E27FC236}">
                <a16:creationId xmlns:a16="http://schemas.microsoft.com/office/drawing/2014/main" id="{A38A4EF2-12FF-4294-B079-23C995D3992B}"/>
              </a:ext>
            </a:extLst>
          </p:cNvPr>
          <p:cNvSpPr/>
          <p:nvPr/>
        </p:nvSpPr>
        <p:spPr>
          <a:xfrm>
            <a:off x="462323" y="5480746"/>
            <a:ext cx="1924872" cy="528535"/>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Livscykelhantering</a:t>
            </a:r>
          </a:p>
        </p:txBody>
      </p:sp>
      <p:sp>
        <p:nvSpPr>
          <p:cNvPr id="23" name="Rektangel: rundade hörn 22">
            <a:extLst>
              <a:ext uri="{FF2B5EF4-FFF2-40B4-BE49-F238E27FC236}">
                <a16:creationId xmlns:a16="http://schemas.microsoft.com/office/drawing/2014/main" id="{D2641B6B-F69D-4E1E-920E-D1029EDC09D5}"/>
              </a:ext>
            </a:extLst>
          </p:cNvPr>
          <p:cNvSpPr/>
          <p:nvPr/>
        </p:nvSpPr>
        <p:spPr>
          <a:xfrm>
            <a:off x="9062766" y="5923588"/>
            <a:ext cx="1306207" cy="252690"/>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05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Livscykelhantering</a:t>
            </a:r>
          </a:p>
        </p:txBody>
      </p:sp>
      <p:sp>
        <p:nvSpPr>
          <p:cNvPr id="25" name="Rektangel: rundade hörn 24">
            <a:extLst>
              <a:ext uri="{FF2B5EF4-FFF2-40B4-BE49-F238E27FC236}">
                <a16:creationId xmlns:a16="http://schemas.microsoft.com/office/drawing/2014/main" id="{3C5C276A-285A-4800-B420-69120F5C1E03}"/>
              </a:ext>
            </a:extLst>
          </p:cNvPr>
          <p:cNvSpPr/>
          <p:nvPr/>
        </p:nvSpPr>
        <p:spPr>
          <a:xfrm>
            <a:off x="9062765" y="5565708"/>
            <a:ext cx="1306207" cy="25269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05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Utveckling</a:t>
            </a:r>
          </a:p>
        </p:txBody>
      </p:sp>
      <p:sp>
        <p:nvSpPr>
          <p:cNvPr id="30" name="Rektangel: rundade hörn 29">
            <a:extLst>
              <a:ext uri="{FF2B5EF4-FFF2-40B4-BE49-F238E27FC236}">
                <a16:creationId xmlns:a16="http://schemas.microsoft.com/office/drawing/2014/main" id="{DB31514E-3922-4FE1-8C5B-5CD5F6F29E06}"/>
              </a:ext>
            </a:extLst>
          </p:cNvPr>
          <p:cNvSpPr/>
          <p:nvPr/>
        </p:nvSpPr>
        <p:spPr>
          <a:xfrm>
            <a:off x="9062768" y="6255601"/>
            <a:ext cx="1306207" cy="25269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05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Utredning</a:t>
            </a:r>
          </a:p>
        </p:txBody>
      </p:sp>
      <p:sp>
        <p:nvSpPr>
          <p:cNvPr id="33" name="Rektangel: rundade hörn 32">
            <a:extLst>
              <a:ext uri="{FF2B5EF4-FFF2-40B4-BE49-F238E27FC236}">
                <a16:creationId xmlns:a16="http://schemas.microsoft.com/office/drawing/2014/main" id="{8B7D6E28-3DED-4AED-99B2-F16A5CD6EEBC}"/>
              </a:ext>
            </a:extLst>
          </p:cNvPr>
          <p:cNvSpPr/>
          <p:nvPr/>
        </p:nvSpPr>
        <p:spPr>
          <a:xfrm>
            <a:off x="2474503" y="6117678"/>
            <a:ext cx="2339976" cy="528537"/>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Prioriterade felrättningar och förbättringsförslag</a:t>
            </a:r>
          </a:p>
        </p:txBody>
      </p:sp>
      <p:sp>
        <p:nvSpPr>
          <p:cNvPr id="34" name="Rektangel: rundade hörn 33">
            <a:extLst>
              <a:ext uri="{FF2B5EF4-FFF2-40B4-BE49-F238E27FC236}">
                <a16:creationId xmlns:a16="http://schemas.microsoft.com/office/drawing/2014/main" id="{45ECA1DF-A2EE-4D82-B449-837D13771D9C}"/>
              </a:ext>
            </a:extLst>
          </p:cNvPr>
          <p:cNvSpPr/>
          <p:nvPr/>
        </p:nvSpPr>
        <p:spPr>
          <a:xfrm>
            <a:off x="2474503" y="5480744"/>
            <a:ext cx="2339976" cy="528537"/>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Förenkla analysflödet genom UX + WCAG</a:t>
            </a:r>
          </a:p>
        </p:txBody>
      </p:sp>
      <p:sp>
        <p:nvSpPr>
          <p:cNvPr id="35" name="Rektangel: rundade hörn 34">
            <a:extLst>
              <a:ext uri="{FF2B5EF4-FFF2-40B4-BE49-F238E27FC236}">
                <a16:creationId xmlns:a16="http://schemas.microsoft.com/office/drawing/2014/main" id="{05EFC564-FB5D-4378-86D2-C967133153BF}"/>
              </a:ext>
            </a:extLst>
          </p:cNvPr>
          <p:cNvSpPr/>
          <p:nvPr/>
        </p:nvSpPr>
        <p:spPr>
          <a:xfrm>
            <a:off x="5515653" y="2216681"/>
            <a:ext cx="2339976" cy="528537"/>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Prioriterade felrättningar och förbättringsförslag</a:t>
            </a:r>
          </a:p>
        </p:txBody>
      </p:sp>
      <p:sp>
        <p:nvSpPr>
          <p:cNvPr id="36" name="Rektangel: rundade hörn 35">
            <a:extLst>
              <a:ext uri="{FF2B5EF4-FFF2-40B4-BE49-F238E27FC236}">
                <a16:creationId xmlns:a16="http://schemas.microsoft.com/office/drawing/2014/main" id="{0641D2FD-27E4-41A4-9724-279EEB96BCBD}"/>
              </a:ext>
            </a:extLst>
          </p:cNvPr>
          <p:cNvSpPr/>
          <p:nvPr/>
        </p:nvSpPr>
        <p:spPr>
          <a:xfrm>
            <a:off x="4956509" y="5480744"/>
            <a:ext cx="2339976" cy="528537"/>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Möjligt att göra en utredning och nyttja </a:t>
            </a:r>
            <a:r>
              <a:rPr kumimoji="0" lang="sv-SE" sz="1400" b="0" i="0" u="none" strike="noStrike" kern="1200" cap="none" spc="0" normalizeH="0" baseline="0" noProof="0" err="1">
                <a:ln>
                  <a:noFill/>
                </a:ln>
                <a:solidFill>
                  <a:srgbClr val="33302F"/>
                </a:solidFill>
                <a:effectLst/>
                <a:uLnTx/>
                <a:uFillTx/>
                <a:latin typeface="Calibri" panose="020F0502020204030204" pitchFamily="34" charset="0"/>
                <a:ea typeface="+mn-ea"/>
                <a:cs typeface="Calibri" panose="020F0502020204030204" pitchFamily="34" charset="0"/>
              </a:rPr>
              <a:t>grafverktyget</a:t>
            </a:r>
            <a:endPar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endParaRPr>
          </a:p>
        </p:txBody>
      </p:sp>
      <p:sp>
        <p:nvSpPr>
          <p:cNvPr id="37" name="Rektangel: rundade hörn 36">
            <a:extLst>
              <a:ext uri="{FF2B5EF4-FFF2-40B4-BE49-F238E27FC236}">
                <a16:creationId xmlns:a16="http://schemas.microsoft.com/office/drawing/2014/main" id="{2F7EF6D6-7D4B-4672-B364-EFB6967DEB79}"/>
              </a:ext>
            </a:extLst>
          </p:cNvPr>
          <p:cNvSpPr/>
          <p:nvPr/>
        </p:nvSpPr>
        <p:spPr>
          <a:xfrm>
            <a:off x="6808923" y="3048632"/>
            <a:ext cx="4153600" cy="528537"/>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40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Eventuell transitering till ny applikationsförvaltare</a:t>
            </a:r>
          </a:p>
        </p:txBody>
      </p:sp>
      <p:sp>
        <p:nvSpPr>
          <p:cNvPr id="38" name="Rektangel: rundade hörn 37">
            <a:extLst>
              <a:ext uri="{FF2B5EF4-FFF2-40B4-BE49-F238E27FC236}">
                <a16:creationId xmlns:a16="http://schemas.microsoft.com/office/drawing/2014/main" id="{E018CAB5-D54C-486B-B811-010037FB14CE}"/>
              </a:ext>
            </a:extLst>
          </p:cNvPr>
          <p:cNvSpPr/>
          <p:nvPr/>
        </p:nvSpPr>
        <p:spPr>
          <a:xfrm>
            <a:off x="9062765" y="6557738"/>
            <a:ext cx="1306207" cy="25269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57263" rtl="0" eaLnBrk="1" fontAlgn="base" latinLnBrk="0" hangingPunct="1">
              <a:lnSpc>
                <a:spcPct val="100000"/>
              </a:lnSpc>
              <a:spcBef>
                <a:spcPct val="0"/>
              </a:spcBef>
              <a:spcAft>
                <a:spcPct val="0"/>
              </a:spcAft>
              <a:buClrTx/>
              <a:buSzTx/>
              <a:buFontTx/>
              <a:buNone/>
              <a:tabLst/>
              <a:defRPr/>
            </a:pPr>
            <a:r>
              <a:rPr kumimoji="0" lang="sv-SE" sz="1050" b="0" i="0" u="none" strike="noStrike" kern="1200" cap="none" spc="0" normalizeH="0" baseline="0" noProof="0">
                <a:ln>
                  <a:noFill/>
                </a:ln>
                <a:solidFill>
                  <a:srgbClr val="33302F"/>
                </a:solidFill>
                <a:effectLst/>
                <a:uLnTx/>
                <a:uFillTx/>
                <a:latin typeface="Calibri" panose="020F0502020204030204" pitchFamily="34" charset="0"/>
                <a:ea typeface="+mn-ea"/>
                <a:cs typeface="Calibri" panose="020F0502020204030204" pitchFamily="34" charset="0"/>
              </a:rPr>
              <a:t>Fenix</a:t>
            </a:r>
          </a:p>
        </p:txBody>
      </p:sp>
    </p:spTree>
    <p:extLst>
      <p:ext uri="{BB962C8B-B14F-4D97-AF65-F5344CB8AC3E}">
        <p14:creationId xmlns:p14="http://schemas.microsoft.com/office/powerpoint/2010/main" val="3165646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0F3330-1C0B-42E7-8822-84DCECACE4E7}"/>
              </a:ext>
            </a:extLst>
          </p:cNvPr>
          <p:cNvSpPr>
            <a:spLocks noGrp="1"/>
          </p:cNvSpPr>
          <p:nvPr>
            <p:ph type="title"/>
          </p:nvPr>
        </p:nvSpPr>
        <p:spPr>
          <a:xfrm>
            <a:off x="922867" y="696720"/>
            <a:ext cx="10346267" cy="812286"/>
          </a:xfrm>
        </p:spPr>
        <p:txBody>
          <a:bodyPr anchor="t">
            <a:normAutofit/>
          </a:bodyPr>
          <a:lstStyle/>
          <a:p>
            <a:r>
              <a:rPr lang="sv-SE"/>
              <a:t>Release 23.1</a:t>
            </a:r>
          </a:p>
        </p:txBody>
      </p:sp>
      <p:pic>
        <p:nvPicPr>
          <p:cNvPr id="7" name="Bildobjekt 7">
            <a:extLst>
              <a:ext uri="{FF2B5EF4-FFF2-40B4-BE49-F238E27FC236}">
                <a16:creationId xmlns:a16="http://schemas.microsoft.com/office/drawing/2014/main" id="{5F35A97B-061A-EC2C-7037-12C07F4D405B}"/>
              </a:ext>
            </a:extLst>
          </p:cNvPr>
          <p:cNvPicPr>
            <a:picLocks noGrp="1" noChangeAspect="1"/>
          </p:cNvPicPr>
          <p:nvPr>
            <p:ph idx="1"/>
          </p:nvPr>
        </p:nvPicPr>
        <p:blipFill>
          <a:blip r:embed="rId2"/>
          <a:stretch>
            <a:fillRect/>
          </a:stretch>
        </p:blipFill>
        <p:spPr>
          <a:xfrm>
            <a:off x="922867" y="2416278"/>
            <a:ext cx="7230534" cy="2768395"/>
          </a:xfrm>
        </p:spPr>
      </p:pic>
    </p:spTree>
    <p:extLst>
      <p:ext uri="{BB962C8B-B14F-4D97-AF65-F5344CB8AC3E}">
        <p14:creationId xmlns:p14="http://schemas.microsoft.com/office/powerpoint/2010/main" val="107327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530B30-99C4-4529-80A6-5A112C222AF5}"/>
              </a:ext>
            </a:extLst>
          </p:cNvPr>
          <p:cNvSpPr>
            <a:spLocks noGrp="1"/>
          </p:cNvSpPr>
          <p:nvPr>
            <p:ph type="title"/>
          </p:nvPr>
        </p:nvSpPr>
        <p:spPr/>
        <p:txBody>
          <a:bodyPr/>
          <a:lstStyle/>
          <a:p>
            <a:r>
              <a:rPr lang="sv-SE"/>
              <a:t>Planerad utveckling</a:t>
            </a:r>
          </a:p>
        </p:txBody>
      </p:sp>
      <p:sp>
        <p:nvSpPr>
          <p:cNvPr id="3" name="Platshållare för innehåll 2">
            <a:extLst>
              <a:ext uri="{FF2B5EF4-FFF2-40B4-BE49-F238E27FC236}">
                <a16:creationId xmlns:a16="http://schemas.microsoft.com/office/drawing/2014/main" id="{D228AF3C-11CA-4ADB-BCF6-4949A0034E7D}"/>
              </a:ext>
            </a:extLst>
          </p:cNvPr>
          <p:cNvSpPr>
            <a:spLocks noGrp="1"/>
          </p:cNvSpPr>
          <p:nvPr>
            <p:ph idx="1"/>
          </p:nvPr>
        </p:nvSpPr>
        <p:spPr/>
        <p:txBody>
          <a:bodyPr vert="horz" lIns="0" tIns="0" rIns="0" bIns="0" rtlCol="0" anchor="t">
            <a:noAutofit/>
          </a:bodyPr>
          <a:lstStyle/>
          <a:p>
            <a:pPr marL="0" indent="0">
              <a:buNone/>
            </a:pPr>
            <a:r>
              <a:rPr lang="sv-SE" dirty="0"/>
              <a:t>Release 23.2 planeras med följande innehåll:</a:t>
            </a:r>
          </a:p>
          <a:p>
            <a:pPr lvl="1"/>
            <a:r>
              <a:rPr lang="sv-SE" dirty="0"/>
              <a:t>Applikationsleverantören jobbar med en POC för att ersätta </a:t>
            </a:r>
            <a:r>
              <a:rPr lang="sv-SE" dirty="0" err="1"/>
              <a:t>webdav</a:t>
            </a:r>
            <a:r>
              <a:rPr lang="sv-SE" dirty="0"/>
              <a:t> dvs rapportgenereringen i </a:t>
            </a:r>
            <a:r>
              <a:rPr lang="sv-SE" dirty="0" err="1"/>
              <a:t>Nitha</a:t>
            </a:r>
            <a:r>
              <a:rPr lang="sv-SE" dirty="0"/>
              <a:t>. </a:t>
            </a:r>
            <a:endParaRPr lang="sv-SE" dirty="0">
              <a:ea typeface="Open Sans"/>
              <a:cs typeface="Open Sans"/>
            </a:endParaRPr>
          </a:p>
          <a:p>
            <a:pPr lvl="1"/>
            <a:r>
              <a:rPr lang="sv-SE" dirty="0"/>
              <a:t>Flertalet ärenden i backloggen kommer lösas och följa med i samband med detta. </a:t>
            </a:r>
            <a:endParaRPr lang="sv-SE" dirty="0">
              <a:ea typeface="Open Sans"/>
              <a:cs typeface="Open Sans"/>
            </a:endParaRPr>
          </a:p>
          <a:p>
            <a:pPr lvl="1"/>
            <a:r>
              <a:rPr lang="sv-SE" dirty="0"/>
              <a:t>Möjliggör att vi kan ta nästa steg i tekniklyftet</a:t>
            </a:r>
            <a:endParaRPr lang="sv-SE" dirty="0">
              <a:ea typeface="Open Sans"/>
              <a:cs typeface="Open Sans"/>
            </a:endParaRPr>
          </a:p>
          <a:p>
            <a:pPr marL="180975" lvl="1" indent="0">
              <a:buNone/>
            </a:pPr>
            <a:endParaRPr lang="sv-SE" dirty="0">
              <a:ea typeface="Open Sans"/>
              <a:cs typeface="Open Sans"/>
            </a:endParaRPr>
          </a:p>
          <a:p>
            <a:pPr marL="180975" lvl="1" indent="0">
              <a:buNone/>
            </a:pPr>
            <a:r>
              <a:rPr lang="sv-SE" dirty="0">
                <a:ea typeface="Open Sans"/>
                <a:cs typeface="Open Sans"/>
              </a:rPr>
              <a:t>Tanken är att vi på samma sätt som vid grafutvecklingsarbetet bjuder in användarforum till en demo. Denna inbjudan skickas ut till nätverket för Lokala administratörer. Ni kan i er tur sedan vidarebefordra inbjudan till de i er organisation som ni anser behöver vara med.</a:t>
            </a:r>
          </a:p>
          <a:p>
            <a:pPr marL="180975" lvl="1" indent="0">
              <a:buNone/>
            </a:pPr>
            <a:endParaRPr lang="sv-SE" dirty="0">
              <a:ea typeface="Open Sans"/>
              <a:cs typeface="Open Sans"/>
            </a:endParaRPr>
          </a:p>
          <a:p>
            <a:pPr marL="180975" lvl="1" indent="0">
              <a:buNone/>
            </a:pPr>
            <a:r>
              <a:rPr lang="sv-SE" dirty="0">
                <a:ea typeface="Open Sans"/>
                <a:cs typeface="Open Sans"/>
              </a:rPr>
              <a:t>Kommande utveckling beror helt på vilka olika prioriteringar som görs från de olika programråden (regionala och kommunala) och </a:t>
            </a:r>
            <a:r>
              <a:rPr lang="sv-SE" dirty="0" err="1">
                <a:ea typeface="Open Sans"/>
                <a:cs typeface="Open Sans"/>
              </a:rPr>
              <a:t>Ineras</a:t>
            </a:r>
            <a:r>
              <a:rPr lang="sv-SE" dirty="0">
                <a:ea typeface="Open Sans"/>
                <a:cs typeface="Open Sans"/>
              </a:rPr>
              <a:t> ledning</a:t>
            </a:r>
          </a:p>
          <a:p>
            <a:pPr lvl="1"/>
            <a:endParaRPr lang="sv-SE" dirty="0">
              <a:ea typeface="Open Sans"/>
              <a:cs typeface="Open Sans"/>
            </a:endParaRPr>
          </a:p>
        </p:txBody>
      </p:sp>
    </p:spTree>
    <p:extLst>
      <p:ext uri="{BB962C8B-B14F-4D97-AF65-F5344CB8AC3E}">
        <p14:creationId xmlns:p14="http://schemas.microsoft.com/office/powerpoint/2010/main" val="157742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8D0892-FA2D-4BBD-87EA-511631700495}"/>
              </a:ext>
            </a:extLst>
          </p:cNvPr>
          <p:cNvSpPr>
            <a:spLocks noGrp="1"/>
          </p:cNvSpPr>
          <p:nvPr>
            <p:ph type="title"/>
          </p:nvPr>
        </p:nvSpPr>
        <p:spPr/>
        <p:txBody>
          <a:bodyPr/>
          <a:lstStyle/>
          <a:p>
            <a:r>
              <a:rPr lang="sv-SE" dirty="0"/>
              <a:t>Frågor och övrigt</a:t>
            </a:r>
          </a:p>
        </p:txBody>
      </p:sp>
      <p:sp>
        <p:nvSpPr>
          <p:cNvPr id="3" name="Platshållare för innehåll 2">
            <a:extLst>
              <a:ext uri="{FF2B5EF4-FFF2-40B4-BE49-F238E27FC236}">
                <a16:creationId xmlns:a16="http://schemas.microsoft.com/office/drawing/2014/main" id="{E60AD5FF-7B0E-4F8B-AD49-143BA9057F1D}"/>
              </a:ext>
            </a:extLst>
          </p:cNvPr>
          <p:cNvSpPr>
            <a:spLocks noGrp="1"/>
          </p:cNvSpPr>
          <p:nvPr>
            <p:ph idx="1"/>
          </p:nvPr>
        </p:nvSpPr>
        <p:spPr>
          <a:xfrm>
            <a:off x="922867" y="1824038"/>
            <a:ext cx="10486352" cy="3952875"/>
          </a:xfrm>
        </p:spPr>
        <p:txBody>
          <a:bodyPr vert="horz" lIns="0" tIns="0" rIns="0" bIns="0" rtlCol="0" anchor="t">
            <a:noAutofit/>
          </a:bodyPr>
          <a:lstStyle/>
          <a:p>
            <a:pPr marL="0" indent="0">
              <a:buNone/>
            </a:pPr>
            <a:r>
              <a:rPr lang="sv-SE" dirty="0">
                <a:ea typeface="Open Sans"/>
                <a:cs typeface="Open Sans"/>
              </a:rPr>
              <a:t>Supportfråga: </a:t>
            </a:r>
            <a:endParaRPr lang="sv-SE" dirty="0"/>
          </a:p>
          <a:p>
            <a:pPr marL="0" indent="0">
              <a:buNone/>
            </a:pPr>
            <a:r>
              <a:rPr lang="sv-SE" dirty="0">
                <a:ea typeface="Open Sans"/>
                <a:cs typeface="Open Sans"/>
              </a:rPr>
              <a:t>När man sitter i analysarbete är det viktigt att få hjälp direkt.</a:t>
            </a:r>
          </a:p>
          <a:p>
            <a:pPr>
              <a:buFont typeface="Arial"/>
            </a:pPr>
            <a:r>
              <a:rPr lang="sv-SE" dirty="0">
                <a:ea typeface="Open Sans"/>
                <a:cs typeface="Open Sans"/>
              </a:rPr>
              <a:t>I ärende till support om användarstöd eller felanmälan - notera gärna allvarlighetsgraden samt om man önskar direktkontakt via telefon eller Teamsmöte. Ge gärna förslag på tid. Vi försöker svara så fort som möjligt men kan tyvärr inte alltid tillmötesgå önskemål om direkt återkoppling.</a:t>
            </a:r>
          </a:p>
          <a:p>
            <a:pPr marL="0" indent="0">
              <a:buNone/>
            </a:pPr>
            <a:r>
              <a:rPr lang="sv-SE" dirty="0">
                <a:ea typeface="Open Sans"/>
                <a:cs typeface="Open Sans"/>
              </a:rPr>
              <a:t>Grafrelaterat:</a:t>
            </a:r>
          </a:p>
          <a:p>
            <a:pPr marL="0" indent="0">
              <a:buNone/>
            </a:pPr>
            <a:r>
              <a:rPr lang="sv-SE" dirty="0">
                <a:ea typeface="Open Sans"/>
                <a:cs typeface="Open Sans"/>
              </a:rPr>
              <a:t>Vid arbete i grafen blockeras ibland möjligheterna att skapa, flytta eller dra objekt.</a:t>
            </a:r>
          </a:p>
          <a:p>
            <a:pPr marL="285750" indent="-285750"/>
            <a:r>
              <a:rPr lang="sv-SE" dirty="0">
                <a:ea typeface="Open Sans"/>
                <a:cs typeface="Open Sans"/>
              </a:rPr>
              <a:t>Detta beror på det regelverk som är satt i grafen. En händelseruta sätter gräns var en orsaksruta som högst kan sättas. Vid problem finns detta beskrivet i Frågor &amp; Svar i Öppen info: </a:t>
            </a:r>
            <a:r>
              <a:rPr lang="sv-SE" dirty="0" err="1">
                <a:ea typeface="Open Sans"/>
                <a:cs typeface="Open Sans"/>
              </a:rPr>
              <a:t>Nitha</a:t>
            </a:r>
            <a:r>
              <a:rPr lang="sv-SE" dirty="0">
                <a:ea typeface="Open Sans"/>
                <a:cs typeface="Open Sans"/>
              </a:rPr>
              <a:t> (se länk sedan)</a:t>
            </a:r>
          </a:p>
          <a:p>
            <a:endParaRPr lang="sv-SE">
              <a:ea typeface="Open Sans"/>
              <a:cs typeface="Open Sans"/>
            </a:endParaRPr>
          </a:p>
          <a:p>
            <a:pPr marL="0" indent="0">
              <a:buNone/>
            </a:pPr>
            <a:r>
              <a:rPr lang="sv-SE" dirty="0">
                <a:ea typeface="Open Sans"/>
                <a:cs typeface="Open Sans"/>
                <a:hlinkClick r:id="rId2"/>
              </a:rPr>
              <a:t>Öppen info: Nitha</a:t>
            </a:r>
            <a:r>
              <a:rPr lang="sv-SE" dirty="0">
                <a:ea typeface="Open Sans"/>
                <a:cs typeface="Open Sans"/>
              </a:rPr>
              <a:t> - här finns information från Användarforum, manualer, Vanliga frågor &amp; svar mm.</a:t>
            </a:r>
            <a:endParaRPr lang="sv-SE" dirty="0"/>
          </a:p>
          <a:p>
            <a:pPr marL="0" indent="0">
              <a:buNone/>
            </a:pPr>
            <a:r>
              <a:rPr lang="sv-SE" dirty="0">
                <a:ea typeface="Open Sans"/>
                <a:cs typeface="Open Sans"/>
              </a:rPr>
              <a:t>Kommuner som visade intresse för anslutning innan och under pandemin kommer kontaktas om intresse kvarstår</a:t>
            </a:r>
          </a:p>
          <a:p>
            <a:pPr marL="0" indent="0">
              <a:buNone/>
            </a:pPr>
            <a:r>
              <a:rPr lang="sv-SE" dirty="0">
                <a:ea typeface="Open Sans"/>
                <a:cs typeface="Open Sans"/>
              </a:rPr>
              <a:t>Nästa Användarforum, torsdagen den 12/10 kl. 10:00-12:00</a:t>
            </a:r>
            <a:endParaRPr lang="sv-SE" dirty="0"/>
          </a:p>
        </p:txBody>
      </p:sp>
    </p:spTree>
    <p:extLst>
      <p:ext uri="{BB962C8B-B14F-4D97-AF65-F5344CB8AC3E}">
        <p14:creationId xmlns:p14="http://schemas.microsoft.com/office/powerpoint/2010/main" val="1204564470"/>
      </p:ext>
    </p:extLst>
  </p:cSld>
  <p:clrMapOvr>
    <a:masterClrMapping/>
  </p:clrMapOvr>
</p:sld>
</file>

<file path=ppt/theme/theme1.xml><?xml version="1.0" encoding="utf-8"?>
<a:theme xmlns:a="http://schemas.openxmlformats.org/drawingml/2006/main" name="Inera">
  <a:themeElements>
    <a:clrScheme name="Inera Färg">
      <a:dk1>
        <a:srgbClr val="353636"/>
      </a:dk1>
      <a:lt1>
        <a:sysClr val="window" lastClr="FFFFFF"/>
      </a:lt1>
      <a:dk2>
        <a:srgbClr val="7E2A4C"/>
      </a:dk2>
      <a:lt2>
        <a:srgbClr val="F9F6F1"/>
      </a:lt2>
      <a:accent1>
        <a:srgbClr val="A33662"/>
      </a:accent1>
      <a:accent2>
        <a:srgbClr val="E7DAC5"/>
      </a:accent2>
      <a:accent3>
        <a:srgbClr val="305A47"/>
      </a:accent3>
      <a:accent4>
        <a:srgbClr val="AFD4C4"/>
      </a:accent4>
      <a:accent5>
        <a:srgbClr val="0CB0C6"/>
      </a:accent5>
      <a:accent6>
        <a:srgbClr val="FF9517"/>
      </a:accent6>
      <a:hlink>
        <a:srgbClr val="305A47"/>
      </a:hlink>
      <a:folHlink>
        <a:srgbClr val="AFD4C4"/>
      </a:folHlink>
    </a:clrScheme>
    <a:fontScheme name="Inera Teckensnitt">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custClrLst>
    <a:custClr>
      <a:srgbClr val="7E2A4C"/>
    </a:custClr>
    <a:custClr>
      <a:srgbClr val="E7DAC5"/>
    </a:custClr>
    <a:custClr>
      <a:srgbClr val="305A47"/>
    </a:custClr>
    <a:custClr>
      <a:srgbClr val="353636"/>
    </a:custClr>
    <a:custClr>
      <a:srgbClr val="098394"/>
    </a:custClr>
    <a:custClr>
      <a:srgbClr val="D17200"/>
    </a:custClr>
    <a:custClr>
      <a:srgbClr val="FFFFFF"/>
    </a:custClr>
    <a:custClr>
      <a:srgbClr val="FFFFFF"/>
    </a:custClr>
    <a:custClr>
      <a:srgbClr val="FFFFFF"/>
    </a:custClr>
    <a:custClr>
      <a:srgbClr val="FFFFFF"/>
    </a:custClr>
    <a:custClr name="Primär Röd">
      <a:srgbClr val="A33662"/>
    </a:custClr>
    <a:custClr>
      <a:srgbClr val="F3EDE2"/>
    </a:custClr>
    <a:custClr>
      <a:srgbClr val="40775E"/>
    </a:custClr>
    <a:custClr>
      <a:srgbClr val="727373"/>
    </a:custClr>
    <a:custClr>
      <a:srgbClr val="0CB0C6"/>
    </a:custClr>
    <a:custClr>
      <a:srgbClr val="FF9517"/>
    </a:custClr>
    <a:custClr>
      <a:srgbClr val="FFFFFF"/>
    </a:custClr>
    <a:custClr>
      <a:srgbClr val="FFFFFF"/>
    </a:custClr>
    <a:custClr>
      <a:srgbClr val="FFFFFF"/>
    </a:custClr>
    <a:custClr>
      <a:srgbClr val="FFFFFF"/>
    </a:custClr>
    <a:custClr>
      <a:srgbClr val="C03F73"/>
    </a:custClr>
    <a:custClr>
      <a:srgbClr val="F9F6F1"/>
    </a:custClr>
    <a:custClr>
      <a:srgbClr val="AFD4C4"/>
    </a:custClr>
    <a:custClr>
      <a:srgbClr val="CCCCCC"/>
    </a:custClr>
    <a:custClr>
      <a:srgbClr val="4AE0F4"/>
    </a:custClr>
    <a:custClr>
      <a:srgbClr val="FFC075"/>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0F0F0"/>
    </a:custClr>
  </a:custClrLst>
  <a:extLst>
    <a:ext uri="{05A4C25C-085E-4340-85A3-A5531E510DB2}">
      <thm15:themeFamily xmlns:thm15="http://schemas.microsoft.com/office/thememl/2012/main" name="Presentation1" id="{FB9278FB-A1AE-4501-81A1-0108AF5EC048}" vid="{0BD05AAB-0F10-4780-B615-7A9AC9F41916}"/>
    </a:ext>
  </a:extLst>
</a:theme>
</file>

<file path=ppt/theme/theme2.xml><?xml version="1.0" encoding="utf-8"?>
<a:theme xmlns:a="http://schemas.openxmlformats.org/drawingml/2006/main" name="1_Inera">
  <a:themeElements>
    <a:clrScheme name="Inera färg">
      <a:dk1>
        <a:srgbClr val="353636"/>
      </a:dk1>
      <a:lt1>
        <a:sysClr val="window" lastClr="FFFFFF"/>
      </a:lt1>
      <a:dk2>
        <a:srgbClr val="7E2A4C"/>
      </a:dk2>
      <a:lt2>
        <a:srgbClr val="F9F6F1"/>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Inera Teckensnitt">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custClrLst>
    <a:custClr>
      <a:srgbClr val="7E2A4C"/>
    </a:custClr>
    <a:custClr>
      <a:srgbClr val="E7DAC5"/>
    </a:custClr>
    <a:custClr>
      <a:srgbClr val="305A47"/>
    </a:custClr>
    <a:custClr>
      <a:srgbClr val="353636"/>
    </a:custClr>
    <a:custClr>
      <a:srgbClr val="098394"/>
    </a:custClr>
    <a:custClr>
      <a:srgbClr val="D17200"/>
    </a:custClr>
    <a:custClr>
      <a:srgbClr val="FFFFFF"/>
    </a:custClr>
    <a:custClr>
      <a:srgbClr val="FFFFFF"/>
    </a:custClr>
    <a:custClr>
      <a:srgbClr val="FFFFFF"/>
    </a:custClr>
    <a:custClr>
      <a:srgbClr val="FFFFFF"/>
    </a:custClr>
    <a:custClr name="Primär Röd">
      <a:srgbClr val="A33662"/>
    </a:custClr>
    <a:custClr>
      <a:srgbClr val="F3EDE2"/>
    </a:custClr>
    <a:custClr>
      <a:srgbClr val="40775E"/>
    </a:custClr>
    <a:custClr>
      <a:srgbClr val="727373"/>
    </a:custClr>
    <a:custClr>
      <a:srgbClr val="0CB0C6"/>
    </a:custClr>
    <a:custClr>
      <a:srgbClr val="FF9517"/>
    </a:custClr>
    <a:custClr>
      <a:srgbClr val="FFFFFF"/>
    </a:custClr>
    <a:custClr>
      <a:srgbClr val="FFFFFF"/>
    </a:custClr>
    <a:custClr>
      <a:srgbClr val="FFFFFF"/>
    </a:custClr>
    <a:custClr>
      <a:srgbClr val="FFFFFF"/>
    </a:custClr>
    <a:custClr>
      <a:srgbClr val="C03F73"/>
    </a:custClr>
    <a:custClr>
      <a:srgbClr val="F9F6F1"/>
    </a:custClr>
    <a:custClr>
      <a:srgbClr val="AFD4C4"/>
    </a:custClr>
    <a:custClr>
      <a:srgbClr val="CCCCCC"/>
    </a:custClr>
    <a:custClr>
      <a:srgbClr val="4AE0F4"/>
    </a:custClr>
    <a:custClr>
      <a:srgbClr val="FFC075"/>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0F0F0"/>
    </a:custClr>
  </a:custClrLst>
  <a:extLst>
    <a:ext uri="{05A4C25C-085E-4340-85A3-A5531E510DB2}">
      <thm15:themeFamily xmlns:thm15="http://schemas.microsoft.com/office/thememl/2012/main" name="Inera Mall  -  Skrivskyddad" id="{235396C2-6EAE-41B7-8047-37C022829154}" vid="{7BDAE8D3-7CCF-48CF-8127-89564CE8A6B1}"/>
    </a:ext>
  </a:extLst>
</a:theme>
</file>

<file path=ppt/theme/theme3.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2C12C20F73BA5449BC4821BC0589EA2" ma:contentTypeVersion="15" ma:contentTypeDescription="Skapa ett nytt dokument." ma:contentTypeScope="" ma:versionID="c1bea8296503db47f396c002a0860cc6">
  <xsd:schema xmlns:xsd="http://www.w3.org/2001/XMLSchema" xmlns:xs="http://www.w3.org/2001/XMLSchema" xmlns:p="http://schemas.microsoft.com/office/2006/metadata/properties" xmlns:ns2="9dccab5d-0ab2-477e-8d03-529aed1a2bd1" xmlns:ns3="ca480c66-23eb-4c2f-a7e6-ffdaf61e055e" targetNamespace="http://schemas.microsoft.com/office/2006/metadata/properties" ma:root="true" ma:fieldsID="f03a72622056bfcc9ccf9a65a0bd495d" ns2:_="" ns3:_="">
    <xsd:import namespace="9dccab5d-0ab2-477e-8d03-529aed1a2bd1"/>
    <xsd:import namespace="ca480c66-23eb-4c2f-a7e6-ffdaf61e055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ccab5d-0ab2-477e-8d03-529aed1a2b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Bildmarkeringar" ma:readOnly="false" ma:fieldId="{5cf76f15-5ced-4ddc-b409-7134ff3c332f}" ma:taxonomyMulti="true" ma:sspId="d24b8daa-ea0d-4019-ac30-410f7b645d3d" ma:termSetId="09814cd3-568e-fe90-9814-8d621ff8fb84" ma:anchorId="fba54fb3-c3e1-fe81-a776-ca4b69148c4d" ma:open="true" ma:isKeyword="false">
      <xsd:complexType>
        <xsd:sequence>
          <xsd:element ref="pc:Terms" minOccurs="0" maxOccurs="1"/>
        </xsd:sequence>
      </xsd:complex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480c66-23eb-4c2f-a7e6-ffdaf61e055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7d3d26e-c267-45c4-bc4e-566f99b731c8}" ma:internalName="TaxCatchAll" ma:showField="CatchAllData" ma:web="ca480c66-23eb-4c2f-a7e6-ffdaf61e055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480c66-23eb-4c2f-a7e6-ffdaf61e055e" xsi:nil="true"/>
    <lcf76f155ced4ddcb4097134ff3c332f xmlns="9dccab5d-0ab2-477e-8d03-529aed1a2bd1">
      <Terms xmlns="http://schemas.microsoft.com/office/infopath/2007/PartnerControls"/>
    </lcf76f155ced4ddcb4097134ff3c332f>
    <SharedWithUsers xmlns="ca480c66-23eb-4c2f-a7e6-ffdaf61e055e">
      <UserInfo>
        <DisplayName>Schöllin Fredrik</DisplayName>
        <AccountId>11</AccountId>
        <AccountType/>
      </UserInfo>
      <UserInfo>
        <DisplayName>Magnusson Anna</DisplayName>
        <AccountId>24</AccountId>
        <AccountType/>
      </UserInfo>
      <UserInfo>
        <DisplayName>Safideen Namo</DisplayName>
        <AccountId>19</AccountId>
        <AccountType/>
      </UserInfo>
    </SharedWithUsers>
  </documentManagement>
</p:properties>
</file>

<file path=customXml/itemProps1.xml><?xml version="1.0" encoding="utf-8"?>
<ds:datastoreItem xmlns:ds="http://schemas.openxmlformats.org/officeDocument/2006/customXml" ds:itemID="{3649597B-1273-496F-BF13-D8E90B8148A8}">
  <ds:schemaRefs>
    <ds:schemaRef ds:uri="9dccab5d-0ab2-477e-8d03-529aed1a2bd1"/>
    <ds:schemaRef ds:uri="ca480c66-23eb-4c2f-a7e6-ffdaf61e05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9dccab5d-0ab2-477e-8d03-529aed1a2bd1"/>
    <ds:schemaRef ds:uri="ca480c66-23eb-4c2f-a7e6-ffdaf61e055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Powerpoint-mall</Template>
  <Application>Microsoft Office PowerPoint</Application>
  <PresentationFormat>Bredbild</PresentationFormat>
  <Slides>10</Slides>
  <Notes>3</Notes>
  <HiddenSlides>0</HiddenSlides>
  <ScaleCrop>false</ScaleCrop>
  <HeadingPairs>
    <vt:vector size="4" baseType="variant">
      <vt:variant>
        <vt:lpstr>Tema</vt:lpstr>
      </vt:variant>
      <vt:variant>
        <vt:i4>2</vt:i4>
      </vt:variant>
      <vt:variant>
        <vt:lpstr>Bildrubriker</vt:lpstr>
      </vt:variant>
      <vt:variant>
        <vt:i4>10</vt:i4>
      </vt:variant>
    </vt:vector>
  </HeadingPairs>
  <TitlesOfParts>
    <vt:vector size="12" baseType="lpstr">
      <vt:lpstr>Inera</vt:lpstr>
      <vt:lpstr>1_Inera</vt:lpstr>
      <vt:lpstr>Nitha  </vt:lpstr>
      <vt:lpstr>Agenda</vt:lpstr>
      <vt:lpstr>Användning av Nitha </vt:lpstr>
      <vt:lpstr>Analyser i Nitha </vt:lpstr>
      <vt:lpstr>Program Fenix </vt:lpstr>
      <vt:lpstr>Nitha  -  Årsplanering 2023</vt:lpstr>
      <vt:lpstr>Release 23.1</vt:lpstr>
      <vt:lpstr>Planerad utveckling</vt:lpstr>
      <vt:lpstr>Frågor och övrigt</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Nio punkter att tänka på</dc:title>
  <dc:creator>Killander Sara</dc:creator>
  <cp:revision>184</cp:revision>
  <dcterms:created xsi:type="dcterms:W3CDTF">2023-02-20T08:53:46Z</dcterms:created>
  <dcterms:modified xsi:type="dcterms:W3CDTF">2023-03-22T06:47:07Z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0x010100C2C12C20F73BA5449BC4821BC0589EA2</vt:lpwstr>
  </property>
  <property fmtid="{D5CDD505-2E9C-101B-9397-08002B2CF9AE}" pid="3" name="Order">
    <vt:r8>32000</vt:r8>
  </property>
  <property fmtid="{D5CDD505-2E9C-101B-9397-08002B2CF9AE}" pid="4" name="MediaServiceImageTags">
    <vt:lpwstr/>
  </property>
</Properties>
</file>